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0">
  <p:sldMasterIdLst>
    <p:sldMasterId id="2147483660" r:id="rId1"/>
  </p:sldMasterIdLst>
  <p:notesMasterIdLst>
    <p:notesMasterId r:id="rId16"/>
  </p:notesMasterIdLst>
  <p:handoutMasterIdLst>
    <p:handoutMasterId r:id="rId17"/>
  </p:handoutMasterIdLst>
  <p:sldIdLst>
    <p:sldId id="275" r:id="rId2"/>
    <p:sldId id="293" r:id="rId3"/>
    <p:sldId id="294" r:id="rId4"/>
    <p:sldId id="297" r:id="rId5"/>
    <p:sldId id="296" r:id="rId6"/>
    <p:sldId id="299" r:id="rId7"/>
    <p:sldId id="300" r:id="rId8"/>
    <p:sldId id="301" r:id="rId9"/>
    <p:sldId id="283" r:id="rId10"/>
    <p:sldId id="288" r:id="rId11"/>
    <p:sldId id="289" r:id="rId12"/>
    <p:sldId id="290" r:id="rId13"/>
    <p:sldId id="292" r:id="rId14"/>
    <p:sldId id="303" r:id="rId15"/>
  </p:sldIdLst>
  <p:sldSz cx="9144000" cy="6858000" type="screen4x3"/>
  <p:notesSz cx="6797675" cy="9928225"/>
  <p:defaultTex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sym typeface="Arial" charset="0"/>
      </a:defRPr>
    </a:lvl5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62" autoAdjust="0"/>
    <p:restoredTop sz="93712" autoAdjust="0"/>
  </p:normalViewPr>
  <p:slideViewPr>
    <p:cSldViewPr>
      <p:cViewPr>
        <p:scale>
          <a:sx n="72" d="100"/>
          <a:sy n="72" d="100"/>
        </p:scale>
        <p:origin x="-1338" y="2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A307F3C1-18F2-4756-83D9-002AD63FB39A}" type="datetimeFigureOut">
              <a:rPr lang="vi-VN" smtClean="0"/>
              <a:t>16/08/2018</a:t>
            </a:fld>
            <a:endParaRPr lang="vi-VN"/>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vi-VN"/>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3D8A8287-3256-4EC3-9331-2EB9B9832916}" type="slidenum">
              <a:rPr lang="vi-VN" smtClean="0"/>
              <a:t>‹#›</a:t>
            </a:fld>
            <a:endParaRPr lang="vi-VN"/>
          </a:p>
        </p:txBody>
      </p:sp>
    </p:spTree>
    <p:extLst>
      <p:ext uri="{BB962C8B-B14F-4D97-AF65-F5344CB8AC3E}">
        <p14:creationId xmlns:p14="http://schemas.microsoft.com/office/powerpoint/2010/main" val="14506107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72" name="Rectangle 2"/>
          <p:cNvSpPr>
            <a:spLocks noGrp="1" noChangeArrowheads="1"/>
          </p:cNvSpPr>
          <p:nvPr>
            <p:ph type="hdr" sz="quarter"/>
          </p:nvPr>
        </p:nvSpPr>
        <p:spPr bwMode="auto">
          <a:xfrm>
            <a:off x="2" y="1"/>
            <a:ext cx="3049513" cy="556740"/>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673" name="Rectangle 3"/>
          <p:cNvSpPr>
            <a:spLocks noGrp="1" noChangeArrowheads="1"/>
          </p:cNvSpPr>
          <p:nvPr>
            <p:ph type="dt" idx="1"/>
          </p:nvPr>
        </p:nvSpPr>
        <p:spPr bwMode="auto">
          <a:xfrm>
            <a:off x="3985768" y="1"/>
            <a:ext cx="3049513" cy="556740"/>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674" name="Rectangle 4"/>
          <p:cNvSpPr>
            <a:spLocks noGrp="1" noRot="1" noChangeAspect="1" noChangeArrowheads="1" noTextEdit="1"/>
          </p:cNvSpPr>
          <p:nvPr>
            <p:ph type="sldImg" idx="2"/>
          </p:nvPr>
        </p:nvSpPr>
        <p:spPr bwMode="auto">
          <a:xfrm>
            <a:off x="739775" y="831850"/>
            <a:ext cx="5557838" cy="4168775"/>
          </a:xfrm>
          <a:prstGeom prst="rect">
            <a:avLst/>
          </a:prstGeom>
          <a:noFill/>
          <a:ln w="9525">
            <a:solidFill>
              <a:srgbClr val="000000"/>
            </a:solidFill>
            <a:miter lim="800000"/>
            <a:headEnd/>
            <a:tailEnd/>
          </a:ln>
          <a:effectLst/>
        </p:spPr>
      </p:sp>
      <p:sp>
        <p:nvSpPr>
          <p:cNvPr id="1048675" name="Rectangle 5"/>
          <p:cNvSpPr>
            <a:spLocks noGrp="1" noChangeArrowheads="1"/>
          </p:cNvSpPr>
          <p:nvPr>
            <p:ph type="body" sz="quarter" idx="3"/>
          </p:nvPr>
        </p:nvSpPr>
        <p:spPr bwMode="auto">
          <a:xfrm>
            <a:off x="703373" y="5279542"/>
            <a:ext cx="5630111" cy="5000309"/>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76" name="Rectangle 6"/>
          <p:cNvSpPr>
            <a:spLocks noGrp="1" noChangeArrowheads="1"/>
          </p:cNvSpPr>
          <p:nvPr>
            <p:ph type="ftr" sz="quarter" idx="4"/>
          </p:nvPr>
        </p:nvSpPr>
        <p:spPr bwMode="auto">
          <a:xfrm>
            <a:off x="2" y="10553912"/>
            <a:ext cx="3049513" cy="556738"/>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677" name="Rectangle 7"/>
          <p:cNvSpPr>
            <a:spLocks noGrp="1" noChangeArrowheads="1"/>
          </p:cNvSpPr>
          <p:nvPr>
            <p:ph type="sldNum" sz="quarter" idx="5"/>
          </p:nvPr>
        </p:nvSpPr>
        <p:spPr bwMode="auto">
          <a:xfrm>
            <a:off x="3985768" y="10553912"/>
            <a:ext cx="3049513" cy="556738"/>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t>‹#›</a:t>
            </a:fld>
            <a:endParaRPr lang="en-US"/>
          </a:p>
        </p:txBody>
      </p:sp>
    </p:spTree>
    <p:extLst>
      <p:ext uri="{BB962C8B-B14F-4D97-AF65-F5344CB8AC3E}">
        <p14:creationId xmlns:p14="http://schemas.microsoft.com/office/powerpoint/2010/main" val="375608954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88"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1048589"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048590" name="Date Placeholder 1048597"/>
          <p:cNvSpPr>
            <a:spLocks noGrp="1"/>
          </p:cNvSpPr>
          <p:nvPr>
            <p:ph type="dt" sz="half" idx="2"/>
          </p:nvPr>
        </p:nvSpPr>
        <p:spPr>
          <a:xfrm>
            <a:off x="457200" y="6356350"/>
            <a:ext cx="2133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5pPr>
          </a:lstStyle>
          <a:p>
            <a:pPr lvl="0" eaLnBrk="1" latinLnBrk="1" hangingPunct="1"/>
            <a:fld id="{566ABCEB-ACFC-4714-9973-3DA970169C29}" type="datetime1">
              <a:rPr lang="en-US" altLang="en-US" sz="1200">
                <a:solidFill>
                  <a:srgbClr val="898989"/>
                </a:solidFill>
                <a:latin typeface="Calibri" pitchFamily="34" charset="0"/>
              </a:rPr>
              <a:pPr lvl="0" eaLnBrk="1" latinLnBrk="1" hangingPunct="1"/>
              <a:t>8/16/2018</a:t>
            </a:fld>
            <a:endParaRPr lang="en-US" altLang="en-US" sz="1200">
              <a:solidFill>
                <a:srgbClr val="898989"/>
              </a:solidFill>
              <a:latin typeface="Calibri" pitchFamily="34" charset="0"/>
            </a:endParaRPr>
          </a:p>
        </p:txBody>
      </p:sp>
      <p:sp>
        <p:nvSpPr>
          <p:cNvPr id="1048591" name="Slide Number Placeholder 1048598"/>
          <p:cNvSpPr>
            <a:spLocks noGrp="1"/>
          </p:cNvSpPr>
          <p:nvPr>
            <p:ph type="sldNum" sz="quarter" idx="4"/>
          </p:nvPr>
        </p:nvSpPr>
        <p:spPr>
          <a:xfrm>
            <a:off x="6553200" y="6356350"/>
            <a:ext cx="2133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5pPr>
          </a:lstStyle>
          <a:p>
            <a:pPr lvl="0" algn="r" eaLnBrk="1" latinLnBrk="1" hangingPunct="1"/>
            <a:fld id="{566ABCEB-ACFC-4714-9973-3DA970169C29}" type="slidenum">
              <a:rPr lang="en-US" altLang="en-US" sz="1200">
                <a:solidFill>
                  <a:srgbClr val="898989"/>
                </a:solidFill>
                <a:latin typeface="Calibri" pitchFamily="34" charset="0"/>
              </a:rPr>
              <a:pPr lvl="0" algn="r" eaLnBrk="1" latinLnBrk="1" hangingPunct="1"/>
              <a:t>‹#›</a:t>
            </a:fld>
            <a:endParaRPr lang="en-US" altLang="en-US" sz="1200">
              <a:solidFill>
                <a:srgbClr val="898989"/>
              </a:solidFill>
              <a:latin typeface="Calibri" pitchFamily="34" charset="0"/>
            </a:endParaRPr>
          </a:p>
        </p:txBody>
      </p:sp>
      <p:sp>
        <p:nvSpPr>
          <p:cNvPr id="1048592" name="Footer Placeholder 1048599"/>
          <p:cNvSpPr>
            <a:spLocks noGrp="1"/>
          </p:cNvSpPr>
          <p:nvPr>
            <p:ph type="ftr" sz="quarter" idx="3"/>
          </p:nvPr>
        </p:nvSpPr>
        <p:spPr>
          <a:xfrm>
            <a:off x="3124200" y="6356350"/>
            <a:ext cx="2895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5pPr>
          </a:lstStyle>
          <a:p>
            <a:pPr lvl="0" algn="ctr" eaLnBrk="1" latinLnBrk="1" hangingPunct="1"/>
            <a:endParaRPr lang="en-US" altLang="en-US" sz="1200">
              <a:solidFill>
                <a:srgbClr val="898989"/>
              </a:solidFill>
              <a:latin typeface="Calibri" pitchFamily="34" charset="0"/>
            </a:endParaRPr>
          </a:p>
        </p:txBody>
      </p:sp>
    </p:spTree>
  </p:cSld>
  <p:clrMapOvr>
    <a:masterClrMapping/>
  </p:clrMapOvr>
  <p:transition spd="slow">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61" name="Title 1"/>
          <p:cNvSpPr>
            <a:spLocks noGrp="1"/>
          </p:cNvSpPr>
          <p:nvPr>
            <p:ph type="title"/>
          </p:nvPr>
        </p:nvSpPr>
        <p:spPr/>
        <p:txBody>
          <a:bodyPr/>
          <a:lstStyle/>
          <a:p>
            <a:r>
              <a:rPr lang="en-US" smtClean="0"/>
              <a:t>Click to edit Master title style</a:t>
            </a:r>
            <a:endParaRPr lang="en-US"/>
          </a:p>
        </p:txBody>
      </p:sp>
      <p:sp>
        <p:nvSpPr>
          <p:cNvPr id="1048662"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63" name="Date Placeholder 1048659"/>
          <p:cNvSpPr>
            <a:spLocks noGrp="1"/>
          </p:cNvSpPr>
          <p:nvPr>
            <p:ph type="dt" sz="half" idx="2"/>
          </p:nvPr>
        </p:nvSpPr>
        <p:spPr>
          <a:xfrm>
            <a:off x="457200" y="6356350"/>
            <a:ext cx="2133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5pPr>
          </a:lstStyle>
          <a:p>
            <a:pPr lvl="0" eaLnBrk="1" latinLnBrk="1" hangingPunct="1"/>
            <a:fld id="{566ABCEB-ACFC-4714-9973-3DA970169C29}" type="datetime1">
              <a:rPr lang="en-US" altLang="en-US" sz="1200">
                <a:solidFill>
                  <a:srgbClr val="898989"/>
                </a:solidFill>
                <a:latin typeface="Calibri" pitchFamily="34" charset="0"/>
              </a:rPr>
              <a:pPr lvl="0" eaLnBrk="1" latinLnBrk="1" hangingPunct="1"/>
              <a:t>8/16/2018</a:t>
            </a:fld>
            <a:endParaRPr lang="en-US" altLang="en-US" sz="1200">
              <a:solidFill>
                <a:srgbClr val="898989"/>
              </a:solidFill>
              <a:latin typeface="Calibri" pitchFamily="34" charset="0"/>
            </a:endParaRPr>
          </a:p>
        </p:txBody>
      </p:sp>
      <p:sp>
        <p:nvSpPr>
          <p:cNvPr id="1048664" name="Slide Number Placeholder 1048660"/>
          <p:cNvSpPr>
            <a:spLocks noGrp="1"/>
          </p:cNvSpPr>
          <p:nvPr>
            <p:ph type="sldNum" sz="quarter" idx="4"/>
          </p:nvPr>
        </p:nvSpPr>
        <p:spPr>
          <a:xfrm>
            <a:off x="6553200" y="6356350"/>
            <a:ext cx="2133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5pPr>
          </a:lstStyle>
          <a:p>
            <a:pPr lvl="0" algn="r" eaLnBrk="1" latinLnBrk="1" hangingPunct="1"/>
            <a:fld id="{566ABCEB-ACFC-4714-9973-3DA970169C29}" type="slidenum">
              <a:rPr lang="en-US" altLang="en-US" sz="1200">
                <a:solidFill>
                  <a:srgbClr val="898989"/>
                </a:solidFill>
                <a:latin typeface="Calibri" pitchFamily="34" charset="0"/>
              </a:rPr>
              <a:pPr lvl="0" algn="r" eaLnBrk="1" latinLnBrk="1" hangingPunct="1"/>
              <a:t>‹#›</a:t>
            </a:fld>
            <a:endParaRPr lang="en-US" altLang="en-US" sz="1200">
              <a:solidFill>
                <a:srgbClr val="898989"/>
              </a:solidFill>
              <a:latin typeface="Calibri" pitchFamily="34" charset="0"/>
            </a:endParaRPr>
          </a:p>
        </p:txBody>
      </p:sp>
      <p:sp>
        <p:nvSpPr>
          <p:cNvPr id="1048665" name="Footer Placeholder 1048661"/>
          <p:cNvSpPr>
            <a:spLocks noGrp="1"/>
          </p:cNvSpPr>
          <p:nvPr>
            <p:ph type="ftr" sz="quarter" idx="3"/>
          </p:nvPr>
        </p:nvSpPr>
        <p:spPr>
          <a:xfrm>
            <a:off x="3124200" y="6356350"/>
            <a:ext cx="2895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5pPr>
          </a:lstStyle>
          <a:p>
            <a:pPr lvl="0" algn="ctr" eaLnBrk="1" latinLnBrk="1" hangingPunct="1"/>
            <a:endParaRPr lang="en-US" altLang="en-US" sz="1200">
              <a:solidFill>
                <a:srgbClr val="898989"/>
              </a:solidFill>
              <a:latin typeface="Calibri" pitchFamily="34" charset="0"/>
            </a:endParaRPr>
          </a:p>
        </p:txBody>
      </p:sp>
    </p:spTree>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4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104864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44" name="Date Placeholder 1048640"/>
          <p:cNvSpPr>
            <a:spLocks noGrp="1"/>
          </p:cNvSpPr>
          <p:nvPr>
            <p:ph type="dt" sz="half" idx="2"/>
          </p:nvPr>
        </p:nvSpPr>
        <p:spPr>
          <a:xfrm>
            <a:off x="457200" y="6356350"/>
            <a:ext cx="2133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5pPr>
          </a:lstStyle>
          <a:p>
            <a:pPr lvl="0" eaLnBrk="1" latinLnBrk="1" hangingPunct="1"/>
            <a:fld id="{566ABCEB-ACFC-4714-9973-3DA970169C29}" type="datetime1">
              <a:rPr lang="en-US" altLang="en-US" sz="1200">
                <a:solidFill>
                  <a:srgbClr val="898989"/>
                </a:solidFill>
                <a:latin typeface="Calibri" pitchFamily="34" charset="0"/>
              </a:rPr>
              <a:pPr lvl="0" eaLnBrk="1" latinLnBrk="1" hangingPunct="1"/>
              <a:t>8/16/2018</a:t>
            </a:fld>
            <a:endParaRPr lang="en-US" altLang="en-US" sz="1200">
              <a:solidFill>
                <a:srgbClr val="898989"/>
              </a:solidFill>
              <a:latin typeface="Calibri" pitchFamily="34" charset="0"/>
            </a:endParaRPr>
          </a:p>
        </p:txBody>
      </p:sp>
      <p:sp>
        <p:nvSpPr>
          <p:cNvPr id="1048645" name="Slide Number Placeholder 1048641"/>
          <p:cNvSpPr>
            <a:spLocks noGrp="1"/>
          </p:cNvSpPr>
          <p:nvPr>
            <p:ph type="sldNum" sz="quarter" idx="4"/>
          </p:nvPr>
        </p:nvSpPr>
        <p:spPr>
          <a:xfrm>
            <a:off x="6553200" y="6356350"/>
            <a:ext cx="2133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5pPr>
          </a:lstStyle>
          <a:p>
            <a:pPr lvl="0" algn="r" eaLnBrk="1" latinLnBrk="1" hangingPunct="1"/>
            <a:fld id="{566ABCEB-ACFC-4714-9973-3DA970169C29}" type="slidenum">
              <a:rPr lang="en-US" altLang="en-US" sz="1200">
                <a:solidFill>
                  <a:srgbClr val="898989"/>
                </a:solidFill>
                <a:latin typeface="Calibri" pitchFamily="34" charset="0"/>
              </a:rPr>
              <a:pPr lvl="0" algn="r" eaLnBrk="1" latinLnBrk="1" hangingPunct="1"/>
              <a:t>‹#›</a:t>
            </a:fld>
            <a:endParaRPr lang="en-US" altLang="en-US" sz="1200">
              <a:solidFill>
                <a:srgbClr val="898989"/>
              </a:solidFill>
              <a:latin typeface="Calibri" pitchFamily="34" charset="0"/>
            </a:endParaRPr>
          </a:p>
        </p:txBody>
      </p:sp>
      <p:sp>
        <p:nvSpPr>
          <p:cNvPr id="1048646" name="Footer Placeholder 1048642"/>
          <p:cNvSpPr>
            <a:spLocks noGrp="1"/>
          </p:cNvSpPr>
          <p:nvPr>
            <p:ph type="ftr" sz="quarter" idx="3"/>
          </p:nvPr>
        </p:nvSpPr>
        <p:spPr>
          <a:xfrm>
            <a:off x="3124200" y="6356350"/>
            <a:ext cx="2895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5pPr>
          </a:lstStyle>
          <a:p>
            <a:pPr lvl="0" algn="ctr" eaLnBrk="1" latinLnBrk="1" hangingPunct="1"/>
            <a:endParaRPr lang="en-US" altLang="en-US" sz="1200">
              <a:solidFill>
                <a:srgbClr val="898989"/>
              </a:solidFill>
              <a:latin typeface="Calibri" pitchFamily="34" charset="0"/>
            </a:endParaRPr>
          </a:p>
        </p:txBody>
      </p:sp>
    </p:spTree>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81" name="Title 1"/>
          <p:cNvSpPr>
            <a:spLocks noGrp="1"/>
          </p:cNvSpPr>
          <p:nvPr>
            <p:ph type="title"/>
          </p:nvPr>
        </p:nvSpPr>
        <p:spPr/>
        <p:txBody>
          <a:bodyPr/>
          <a:lstStyle/>
          <a:p>
            <a:r>
              <a:rPr lang="en-US" smtClean="0"/>
              <a:t>Click to edit Master title style</a:t>
            </a:r>
            <a:endParaRPr lang="en-US"/>
          </a:p>
        </p:txBody>
      </p:sp>
      <p:sp>
        <p:nvSpPr>
          <p:cNvPr id="1048582"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83" name="Date Placeholder 1048582"/>
          <p:cNvSpPr>
            <a:spLocks noGrp="1"/>
          </p:cNvSpPr>
          <p:nvPr>
            <p:ph type="dt" sz="half" idx="2"/>
          </p:nvPr>
        </p:nvSpPr>
        <p:spPr>
          <a:xfrm>
            <a:off x="457200" y="6356350"/>
            <a:ext cx="2133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5pPr>
          </a:lstStyle>
          <a:p>
            <a:pPr lvl="0" eaLnBrk="1" latinLnBrk="1" hangingPunct="1"/>
            <a:fld id="{566ABCEB-ACFC-4714-9973-3DA970169C29}" type="datetime1">
              <a:rPr lang="en-US" altLang="en-US" sz="1200">
                <a:solidFill>
                  <a:srgbClr val="898989"/>
                </a:solidFill>
                <a:latin typeface="Calibri" pitchFamily="34" charset="0"/>
              </a:rPr>
              <a:pPr lvl="0" eaLnBrk="1" latinLnBrk="1" hangingPunct="1"/>
              <a:t>8/16/2018</a:t>
            </a:fld>
            <a:endParaRPr lang="en-US" altLang="en-US" sz="1200">
              <a:solidFill>
                <a:srgbClr val="898989"/>
              </a:solidFill>
              <a:latin typeface="Calibri" pitchFamily="34" charset="0"/>
            </a:endParaRPr>
          </a:p>
        </p:txBody>
      </p:sp>
      <p:sp>
        <p:nvSpPr>
          <p:cNvPr id="1048584" name="Slide Number Placeholder 1048583"/>
          <p:cNvSpPr>
            <a:spLocks noGrp="1"/>
          </p:cNvSpPr>
          <p:nvPr>
            <p:ph type="sldNum" sz="quarter" idx="4"/>
          </p:nvPr>
        </p:nvSpPr>
        <p:spPr>
          <a:xfrm>
            <a:off x="6553200" y="6356350"/>
            <a:ext cx="2133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5pPr>
          </a:lstStyle>
          <a:p>
            <a:pPr lvl="0" algn="r" eaLnBrk="1" latinLnBrk="1" hangingPunct="1"/>
            <a:fld id="{566ABCEB-ACFC-4714-9973-3DA970169C29}" type="slidenum">
              <a:rPr lang="en-US" altLang="en-US" sz="1200">
                <a:solidFill>
                  <a:srgbClr val="898989"/>
                </a:solidFill>
                <a:latin typeface="Calibri" pitchFamily="34" charset="0"/>
              </a:rPr>
              <a:pPr lvl="0" algn="r" eaLnBrk="1" latinLnBrk="1" hangingPunct="1"/>
              <a:t>‹#›</a:t>
            </a:fld>
            <a:endParaRPr lang="en-US" altLang="en-US" sz="1200">
              <a:solidFill>
                <a:srgbClr val="898989"/>
              </a:solidFill>
              <a:latin typeface="Calibri" pitchFamily="34" charset="0"/>
            </a:endParaRPr>
          </a:p>
        </p:txBody>
      </p:sp>
      <p:sp>
        <p:nvSpPr>
          <p:cNvPr id="1048585" name="Footer Placeholder 1048584"/>
          <p:cNvSpPr>
            <a:spLocks noGrp="1"/>
          </p:cNvSpPr>
          <p:nvPr>
            <p:ph type="ftr" sz="quarter" idx="3"/>
          </p:nvPr>
        </p:nvSpPr>
        <p:spPr>
          <a:xfrm>
            <a:off x="3124200" y="6356350"/>
            <a:ext cx="2895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5pPr>
          </a:lstStyle>
          <a:p>
            <a:pPr lvl="0" algn="ctr" eaLnBrk="1" latinLnBrk="1" hangingPunct="1"/>
            <a:endParaRPr lang="en-US" altLang="en-US" sz="1200">
              <a:solidFill>
                <a:srgbClr val="898989"/>
              </a:solidFill>
              <a:latin typeface="Calibri" pitchFamily="34" charset="0"/>
            </a:endParaRPr>
          </a:p>
        </p:txBody>
      </p:sp>
    </p:spTree>
  </p:cSld>
  <p:clrMapOvr>
    <a:masterClrMapping/>
  </p:clrMapOvr>
  <p:transition spd="slow">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656"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1048657"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48658" name="Date Placeholder 1048654"/>
          <p:cNvSpPr>
            <a:spLocks noGrp="1"/>
          </p:cNvSpPr>
          <p:nvPr>
            <p:ph type="dt" sz="half" idx="2"/>
          </p:nvPr>
        </p:nvSpPr>
        <p:spPr>
          <a:xfrm>
            <a:off x="457200" y="6356350"/>
            <a:ext cx="2133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5pPr>
          </a:lstStyle>
          <a:p>
            <a:pPr lvl="0" eaLnBrk="1" latinLnBrk="1" hangingPunct="1"/>
            <a:fld id="{566ABCEB-ACFC-4714-9973-3DA970169C29}" type="datetime1">
              <a:rPr lang="en-US" altLang="en-US" sz="1200">
                <a:solidFill>
                  <a:srgbClr val="898989"/>
                </a:solidFill>
                <a:latin typeface="Calibri" pitchFamily="34" charset="0"/>
              </a:rPr>
              <a:pPr lvl="0" eaLnBrk="1" latinLnBrk="1" hangingPunct="1"/>
              <a:t>8/16/2018</a:t>
            </a:fld>
            <a:endParaRPr lang="en-US" altLang="en-US" sz="1200">
              <a:solidFill>
                <a:srgbClr val="898989"/>
              </a:solidFill>
              <a:latin typeface="Calibri" pitchFamily="34" charset="0"/>
            </a:endParaRPr>
          </a:p>
        </p:txBody>
      </p:sp>
      <p:sp>
        <p:nvSpPr>
          <p:cNvPr id="1048659" name="Slide Number Placeholder 1048655"/>
          <p:cNvSpPr>
            <a:spLocks noGrp="1"/>
          </p:cNvSpPr>
          <p:nvPr>
            <p:ph type="sldNum" sz="quarter" idx="4"/>
          </p:nvPr>
        </p:nvSpPr>
        <p:spPr>
          <a:xfrm>
            <a:off x="6553200" y="6356350"/>
            <a:ext cx="2133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5pPr>
          </a:lstStyle>
          <a:p>
            <a:pPr lvl="0" algn="r" eaLnBrk="1" latinLnBrk="1" hangingPunct="1"/>
            <a:fld id="{566ABCEB-ACFC-4714-9973-3DA970169C29}" type="slidenum">
              <a:rPr lang="en-US" altLang="en-US" sz="1200">
                <a:solidFill>
                  <a:srgbClr val="898989"/>
                </a:solidFill>
                <a:latin typeface="Calibri" pitchFamily="34" charset="0"/>
              </a:rPr>
              <a:pPr lvl="0" algn="r" eaLnBrk="1" latinLnBrk="1" hangingPunct="1"/>
              <a:t>‹#›</a:t>
            </a:fld>
            <a:endParaRPr lang="en-US" altLang="en-US" sz="1200">
              <a:solidFill>
                <a:srgbClr val="898989"/>
              </a:solidFill>
              <a:latin typeface="Calibri" pitchFamily="34" charset="0"/>
            </a:endParaRPr>
          </a:p>
        </p:txBody>
      </p:sp>
      <p:sp>
        <p:nvSpPr>
          <p:cNvPr id="1048660" name="Footer Placeholder 1048656"/>
          <p:cNvSpPr>
            <a:spLocks noGrp="1"/>
          </p:cNvSpPr>
          <p:nvPr>
            <p:ph type="ftr" sz="quarter" idx="3"/>
          </p:nvPr>
        </p:nvSpPr>
        <p:spPr>
          <a:xfrm>
            <a:off x="3124200" y="6356350"/>
            <a:ext cx="2895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5pPr>
          </a:lstStyle>
          <a:p>
            <a:pPr lvl="0" algn="ctr" eaLnBrk="1" latinLnBrk="1" hangingPunct="1"/>
            <a:endParaRPr lang="en-US" altLang="en-US" sz="1200">
              <a:solidFill>
                <a:srgbClr val="898989"/>
              </a:solidFill>
              <a:latin typeface="Calibri" pitchFamily="34" charset="0"/>
            </a:endParaRPr>
          </a:p>
        </p:txBody>
      </p:sp>
    </p:spTree>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24" name="Title 1"/>
          <p:cNvSpPr>
            <a:spLocks noGrp="1"/>
          </p:cNvSpPr>
          <p:nvPr>
            <p:ph type="title"/>
          </p:nvPr>
        </p:nvSpPr>
        <p:spPr/>
        <p:txBody>
          <a:bodyPr/>
          <a:lstStyle/>
          <a:p>
            <a:r>
              <a:rPr lang="en-US" smtClean="0"/>
              <a:t>Click to edit Master title style</a:t>
            </a:r>
            <a:endParaRPr lang="en-US"/>
          </a:p>
        </p:txBody>
      </p:sp>
      <p:sp>
        <p:nvSpPr>
          <p:cNvPr id="1048625"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26"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27" name="Date Placeholder 1048623"/>
          <p:cNvSpPr>
            <a:spLocks noGrp="1"/>
          </p:cNvSpPr>
          <p:nvPr>
            <p:ph type="dt" sz="half" idx="2"/>
          </p:nvPr>
        </p:nvSpPr>
        <p:spPr>
          <a:xfrm>
            <a:off x="457200" y="6356350"/>
            <a:ext cx="2133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5pPr>
          </a:lstStyle>
          <a:p>
            <a:pPr lvl="0" eaLnBrk="1" latinLnBrk="1" hangingPunct="1"/>
            <a:fld id="{566ABCEB-ACFC-4714-9973-3DA970169C29}" type="datetime1">
              <a:rPr lang="en-US" altLang="en-US" sz="1200">
                <a:solidFill>
                  <a:srgbClr val="898989"/>
                </a:solidFill>
                <a:latin typeface="Calibri" pitchFamily="34" charset="0"/>
              </a:rPr>
              <a:pPr lvl="0" eaLnBrk="1" latinLnBrk="1" hangingPunct="1"/>
              <a:t>8/16/2018</a:t>
            </a:fld>
            <a:endParaRPr lang="en-US" altLang="en-US" sz="1200">
              <a:solidFill>
                <a:srgbClr val="898989"/>
              </a:solidFill>
              <a:latin typeface="Calibri" pitchFamily="34" charset="0"/>
            </a:endParaRPr>
          </a:p>
        </p:txBody>
      </p:sp>
      <p:sp>
        <p:nvSpPr>
          <p:cNvPr id="1048628" name="Slide Number Placeholder 1048624"/>
          <p:cNvSpPr>
            <a:spLocks noGrp="1"/>
          </p:cNvSpPr>
          <p:nvPr>
            <p:ph type="sldNum" sz="quarter" idx="4"/>
          </p:nvPr>
        </p:nvSpPr>
        <p:spPr>
          <a:xfrm>
            <a:off x="6553200" y="6356350"/>
            <a:ext cx="2133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5pPr>
          </a:lstStyle>
          <a:p>
            <a:pPr lvl="0" algn="r" eaLnBrk="1" latinLnBrk="1" hangingPunct="1"/>
            <a:fld id="{566ABCEB-ACFC-4714-9973-3DA970169C29}" type="slidenum">
              <a:rPr lang="en-US" altLang="en-US" sz="1200">
                <a:solidFill>
                  <a:srgbClr val="898989"/>
                </a:solidFill>
                <a:latin typeface="Calibri" pitchFamily="34" charset="0"/>
              </a:rPr>
              <a:pPr lvl="0" algn="r" eaLnBrk="1" latinLnBrk="1" hangingPunct="1"/>
              <a:t>‹#›</a:t>
            </a:fld>
            <a:endParaRPr lang="en-US" altLang="en-US" sz="1200">
              <a:solidFill>
                <a:srgbClr val="898989"/>
              </a:solidFill>
              <a:latin typeface="Calibri" pitchFamily="34" charset="0"/>
            </a:endParaRPr>
          </a:p>
        </p:txBody>
      </p:sp>
      <p:sp>
        <p:nvSpPr>
          <p:cNvPr id="1048629" name="Footer Placeholder 1048625"/>
          <p:cNvSpPr>
            <a:spLocks noGrp="1"/>
          </p:cNvSpPr>
          <p:nvPr>
            <p:ph type="ftr" sz="quarter" idx="3"/>
          </p:nvPr>
        </p:nvSpPr>
        <p:spPr>
          <a:xfrm>
            <a:off x="3124200" y="6356350"/>
            <a:ext cx="2895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5pPr>
          </a:lstStyle>
          <a:p>
            <a:pPr lvl="0" algn="ctr" eaLnBrk="1" latinLnBrk="1" hangingPunct="1"/>
            <a:endParaRPr lang="en-US" altLang="en-US" sz="1200">
              <a:solidFill>
                <a:srgbClr val="898989"/>
              </a:solidFill>
              <a:latin typeface="Calibri" pitchFamily="34" charset="0"/>
            </a:endParaRPr>
          </a:p>
        </p:txBody>
      </p:sp>
    </p:spTree>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30" name="Title 1"/>
          <p:cNvSpPr>
            <a:spLocks noGrp="1"/>
          </p:cNvSpPr>
          <p:nvPr>
            <p:ph type="title"/>
          </p:nvPr>
        </p:nvSpPr>
        <p:spPr/>
        <p:txBody>
          <a:bodyPr/>
          <a:lstStyle/>
          <a:p>
            <a:r>
              <a:rPr lang="en-US" smtClean="0"/>
              <a:t>Click to edit Master title style</a:t>
            </a:r>
            <a:endParaRPr lang="en-US"/>
          </a:p>
        </p:txBody>
      </p:sp>
      <p:sp>
        <p:nvSpPr>
          <p:cNvPr id="1048631"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8632"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33"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8634"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35" name="Date Placeholder 1048631"/>
          <p:cNvSpPr>
            <a:spLocks noGrp="1"/>
          </p:cNvSpPr>
          <p:nvPr>
            <p:ph type="dt" sz="half" idx="2"/>
          </p:nvPr>
        </p:nvSpPr>
        <p:spPr>
          <a:xfrm>
            <a:off x="457200" y="6356350"/>
            <a:ext cx="2133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5pPr>
          </a:lstStyle>
          <a:p>
            <a:pPr lvl="0" eaLnBrk="1" latinLnBrk="1" hangingPunct="1"/>
            <a:fld id="{566ABCEB-ACFC-4714-9973-3DA970169C29}" type="datetime1">
              <a:rPr lang="en-US" altLang="en-US" sz="1200">
                <a:solidFill>
                  <a:srgbClr val="898989"/>
                </a:solidFill>
                <a:latin typeface="Calibri" pitchFamily="34" charset="0"/>
              </a:rPr>
              <a:pPr lvl="0" eaLnBrk="1" latinLnBrk="1" hangingPunct="1"/>
              <a:t>8/16/2018</a:t>
            </a:fld>
            <a:endParaRPr lang="en-US" altLang="en-US" sz="1200">
              <a:solidFill>
                <a:srgbClr val="898989"/>
              </a:solidFill>
              <a:latin typeface="Calibri" pitchFamily="34" charset="0"/>
            </a:endParaRPr>
          </a:p>
        </p:txBody>
      </p:sp>
      <p:sp>
        <p:nvSpPr>
          <p:cNvPr id="1048636" name="Slide Number Placeholder 1048632"/>
          <p:cNvSpPr>
            <a:spLocks noGrp="1"/>
          </p:cNvSpPr>
          <p:nvPr>
            <p:ph type="sldNum" sz="quarter" idx="4"/>
          </p:nvPr>
        </p:nvSpPr>
        <p:spPr>
          <a:xfrm>
            <a:off x="6553200" y="6356350"/>
            <a:ext cx="2133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5pPr>
          </a:lstStyle>
          <a:p>
            <a:pPr lvl="0" algn="r" eaLnBrk="1" latinLnBrk="1" hangingPunct="1"/>
            <a:fld id="{566ABCEB-ACFC-4714-9973-3DA970169C29}" type="slidenum">
              <a:rPr lang="en-US" altLang="en-US" sz="1200">
                <a:solidFill>
                  <a:srgbClr val="898989"/>
                </a:solidFill>
                <a:latin typeface="Calibri" pitchFamily="34" charset="0"/>
              </a:rPr>
              <a:pPr lvl="0" algn="r" eaLnBrk="1" latinLnBrk="1" hangingPunct="1"/>
              <a:t>‹#›</a:t>
            </a:fld>
            <a:endParaRPr lang="en-US" altLang="en-US" sz="1200">
              <a:solidFill>
                <a:srgbClr val="898989"/>
              </a:solidFill>
              <a:latin typeface="Calibri" pitchFamily="34" charset="0"/>
            </a:endParaRPr>
          </a:p>
        </p:txBody>
      </p:sp>
      <p:sp>
        <p:nvSpPr>
          <p:cNvPr id="1048637" name="Footer Placeholder 1048633"/>
          <p:cNvSpPr>
            <a:spLocks noGrp="1"/>
          </p:cNvSpPr>
          <p:nvPr>
            <p:ph type="ftr" sz="quarter" idx="3"/>
          </p:nvPr>
        </p:nvSpPr>
        <p:spPr>
          <a:xfrm>
            <a:off x="3124200" y="6356350"/>
            <a:ext cx="2895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5pPr>
          </a:lstStyle>
          <a:p>
            <a:pPr lvl="0" algn="ctr" eaLnBrk="1" latinLnBrk="1" hangingPunct="1"/>
            <a:endParaRPr lang="en-US" altLang="en-US" sz="1200">
              <a:solidFill>
                <a:srgbClr val="898989"/>
              </a:solidFill>
              <a:latin typeface="Calibri" pitchFamily="34" charset="0"/>
            </a:endParaRPr>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38" name="Title 1"/>
          <p:cNvSpPr>
            <a:spLocks noGrp="1"/>
          </p:cNvSpPr>
          <p:nvPr>
            <p:ph type="title"/>
          </p:nvPr>
        </p:nvSpPr>
        <p:spPr/>
        <p:txBody>
          <a:bodyPr/>
          <a:lstStyle/>
          <a:p>
            <a:r>
              <a:rPr lang="en-US" smtClean="0"/>
              <a:t>Click to edit Master title style</a:t>
            </a:r>
            <a:endParaRPr lang="en-US"/>
          </a:p>
        </p:txBody>
      </p:sp>
      <p:sp>
        <p:nvSpPr>
          <p:cNvPr id="1048639" name="Date Placeholder 1048635"/>
          <p:cNvSpPr>
            <a:spLocks noGrp="1"/>
          </p:cNvSpPr>
          <p:nvPr>
            <p:ph type="dt" sz="half" idx="2"/>
          </p:nvPr>
        </p:nvSpPr>
        <p:spPr>
          <a:xfrm>
            <a:off x="457200" y="6356350"/>
            <a:ext cx="2133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5pPr>
          </a:lstStyle>
          <a:p>
            <a:pPr lvl="0" eaLnBrk="1" latinLnBrk="1" hangingPunct="1"/>
            <a:fld id="{566ABCEB-ACFC-4714-9973-3DA970169C29}" type="datetime1">
              <a:rPr lang="en-US" altLang="en-US" sz="1200">
                <a:solidFill>
                  <a:srgbClr val="898989"/>
                </a:solidFill>
                <a:latin typeface="Calibri" pitchFamily="34" charset="0"/>
              </a:rPr>
              <a:pPr lvl="0" eaLnBrk="1" latinLnBrk="1" hangingPunct="1"/>
              <a:t>8/16/2018</a:t>
            </a:fld>
            <a:endParaRPr lang="en-US" altLang="en-US" sz="1200">
              <a:solidFill>
                <a:srgbClr val="898989"/>
              </a:solidFill>
              <a:latin typeface="Calibri" pitchFamily="34" charset="0"/>
            </a:endParaRPr>
          </a:p>
        </p:txBody>
      </p:sp>
      <p:sp>
        <p:nvSpPr>
          <p:cNvPr id="1048640" name="Slide Number Placeholder 1048636"/>
          <p:cNvSpPr>
            <a:spLocks noGrp="1"/>
          </p:cNvSpPr>
          <p:nvPr>
            <p:ph type="sldNum" sz="quarter" idx="4"/>
          </p:nvPr>
        </p:nvSpPr>
        <p:spPr>
          <a:xfrm>
            <a:off x="6553200" y="6356350"/>
            <a:ext cx="2133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5pPr>
          </a:lstStyle>
          <a:p>
            <a:pPr lvl="0" algn="r" eaLnBrk="1" latinLnBrk="1" hangingPunct="1"/>
            <a:fld id="{566ABCEB-ACFC-4714-9973-3DA970169C29}" type="slidenum">
              <a:rPr lang="en-US" altLang="en-US" sz="1200">
                <a:solidFill>
                  <a:srgbClr val="898989"/>
                </a:solidFill>
                <a:latin typeface="Calibri" pitchFamily="34" charset="0"/>
              </a:rPr>
              <a:pPr lvl="0" algn="r" eaLnBrk="1" latinLnBrk="1" hangingPunct="1"/>
              <a:t>‹#›</a:t>
            </a:fld>
            <a:endParaRPr lang="en-US" altLang="en-US" sz="1200">
              <a:solidFill>
                <a:srgbClr val="898989"/>
              </a:solidFill>
              <a:latin typeface="Calibri" pitchFamily="34" charset="0"/>
            </a:endParaRPr>
          </a:p>
        </p:txBody>
      </p:sp>
      <p:sp>
        <p:nvSpPr>
          <p:cNvPr id="1048641" name="Footer Placeholder 1048637"/>
          <p:cNvSpPr>
            <a:spLocks noGrp="1"/>
          </p:cNvSpPr>
          <p:nvPr>
            <p:ph type="ftr" sz="quarter" idx="3"/>
          </p:nvPr>
        </p:nvSpPr>
        <p:spPr>
          <a:xfrm>
            <a:off x="3124200" y="6356350"/>
            <a:ext cx="2895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5pPr>
          </a:lstStyle>
          <a:p>
            <a:pPr lvl="0" algn="ctr" eaLnBrk="1" latinLnBrk="1" hangingPunct="1"/>
            <a:endParaRPr lang="en-US" altLang="en-US" sz="1200">
              <a:solidFill>
                <a:srgbClr val="898989"/>
              </a:solidFill>
              <a:latin typeface="Calibri" pitchFamily="34" charset="0"/>
            </a:endParaRPr>
          </a:p>
        </p:txBody>
      </p:sp>
    </p:spTree>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47" name="Date Placeholder 1048643"/>
          <p:cNvSpPr>
            <a:spLocks noGrp="1"/>
          </p:cNvSpPr>
          <p:nvPr>
            <p:ph type="dt" sz="half" idx="2"/>
          </p:nvPr>
        </p:nvSpPr>
        <p:spPr>
          <a:xfrm>
            <a:off x="457200" y="6356350"/>
            <a:ext cx="2133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5pPr>
          </a:lstStyle>
          <a:p>
            <a:pPr lvl="0" eaLnBrk="1" latinLnBrk="1" hangingPunct="1"/>
            <a:fld id="{566ABCEB-ACFC-4714-9973-3DA970169C29}" type="datetime1">
              <a:rPr lang="en-US" altLang="en-US" sz="1200">
                <a:solidFill>
                  <a:srgbClr val="898989"/>
                </a:solidFill>
                <a:latin typeface="Calibri" pitchFamily="34" charset="0"/>
              </a:rPr>
              <a:pPr lvl="0" eaLnBrk="1" latinLnBrk="1" hangingPunct="1"/>
              <a:t>8/16/2018</a:t>
            </a:fld>
            <a:endParaRPr lang="en-US" altLang="en-US" sz="1200">
              <a:solidFill>
                <a:srgbClr val="898989"/>
              </a:solidFill>
              <a:latin typeface="Calibri" pitchFamily="34" charset="0"/>
            </a:endParaRPr>
          </a:p>
        </p:txBody>
      </p:sp>
      <p:sp>
        <p:nvSpPr>
          <p:cNvPr id="1048648" name="Slide Number Placeholder 1048644"/>
          <p:cNvSpPr>
            <a:spLocks noGrp="1"/>
          </p:cNvSpPr>
          <p:nvPr>
            <p:ph type="sldNum" sz="quarter" idx="4"/>
          </p:nvPr>
        </p:nvSpPr>
        <p:spPr>
          <a:xfrm>
            <a:off x="6553200" y="6356350"/>
            <a:ext cx="2133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5pPr>
          </a:lstStyle>
          <a:p>
            <a:pPr lvl="0" algn="r" eaLnBrk="1" latinLnBrk="1" hangingPunct="1"/>
            <a:fld id="{566ABCEB-ACFC-4714-9973-3DA970169C29}" type="slidenum">
              <a:rPr lang="en-US" altLang="en-US" sz="1200">
                <a:solidFill>
                  <a:srgbClr val="898989"/>
                </a:solidFill>
                <a:latin typeface="Calibri" pitchFamily="34" charset="0"/>
              </a:rPr>
              <a:pPr lvl="0" algn="r" eaLnBrk="1" latinLnBrk="1" hangingPunct="1"/>
              <a:t>‹#›</a:t>
            </a:fld>
            <a:endParaRPr lang="en-US" altLang="en-US" sz="1200">
              <a:solidFill>
                <a:srgbClr val="898989"/>
              </a:solidFill>
              <a:latin typeface="Calibri" pitchFamily="34" charset="0"/>
            </a:endParaRPr>
          </a:p>
        </p:txBody>
      </p:sp>
      <p:sp>
        <p:nvSpPr>
          <p:cNvPr id="1048649" name="Footer Placeholder 1048645"/>
          <p:cNvSpPr>
            <a:spLocks noGrp="1"/>
          </p:cNvSpPr>
          <p:nvPr>
            <p:ph type="ftr" sz="quarter" idx="3"/>
          </p:nvPr>
        </p:nvSpPr>
        <p:spPr>
          <a:xfrm>
            <a:off x="3124200" y="6356350"/>
            <a:ext cx="2895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5pPr>
          </a:lstStyle>
          <a:p>
            <a:pPr lvl="0" algn="ctr" eaLnBrk="1" latinLnBrk="1" hangingPunct="1"/>
            <a:endParaRPr lang="en-US" altLang="en-US" sz="1200">
              <a:solidFill>
                <a:srgbClr val="898989"/>
              </a:solidFill>
              <a:latin typeface="Calibri" pitchFamily="34" charset="0"/>
            </a:endParaRPr>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666"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1048667"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68"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8669" name="Date Placeholder 1048665"/>
          <p:cNvSpPr>
            <a:spLocks noGrp="1"/>
          </p:cNvSpPr>
          <p:nvPr>
            <p:ph type="dt" sz="half" idx="2"/>
          </p:nvPr>
        </p:nvSpPr>
        <p:spPr>
          <a:xfrm>
            <a:off x="457200" y="6356350"/>
            <a:ext cx="2133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5pPr>
          </a:lstStyle>
          <a:p>
            <a:pPr lvl="0" eaLnBrk="1" latinLnBrk="1" hangingPunct="1"/>
            <a:fld id="{566ABCEB-ACFC-4714-9973-3DA970169C29}" type="datetime1">
              <a:rPr lang="en-US" altLang="en-US" sz="1200">
                <a:solidFill>
                  <a:srgbClr val="898989"/>
                </a:solidFill>
                <a:latin typeface="Calibri" pitchFamily="34" charset="0"/>
              </a:rPr>
              <a:pPr lvl="0" eaLnBrk="1" latinLnBrk="1" hangingPunct="1"/>
              <a:t>8/16/2018</a:t>
            </a:fld>
            <a:endParaRPr lang="en-US" altLang="en-US" sz="1200">
              <a:solidFill>
                <a:srgbClr val="898989"/>
              </a:solidFill>
              <a:latin typeface="Calibri" pitchFamily="34" charset="0"/>
            </a:endParaRPr>
          </a:p>
        </p:txBody>
      </p:sp>
      <p:sp>
        <p:nvSpPr>
          <p:cNvPr id="1048670" name="Slide Number Placeholder 1048666"/>
          <p:cNvSpPr>
            <a:spLocks noGrp="1"/>
          </p:cNvSpPr>
          <p:nvPr>
            <p:ph type="sldNum" sz="quarter" idx="4"/>
          </p:nvPr>
        </p:nvSpPr>
        <p:spPr>
          <a:xfrm>
            <a:off x="6553200" y="6356350"/>
            <a:ext cx="2133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5pPr>
          </a:lstStyle>
          <a:p>
            <a:pPr lvl="0" algn="r" eaLnBrk="1" latinLnBrk="1" hangingPunct="1"/>
            <a:fld id="{566ABCEB-ACFC-4714-9973-3DA970169C29}" type="slidenum">
              <a:rPr lang="en-US" altLang="en-US" sz="1200">
                <a:solidFill>
                  <a:srgbClr val="898989"/>
                </a:solidFill>
                <a:latin typeface="Calibri" pitchFamily="34" charset="0"/>
              </a:rPr>
              <a:pPr lvl="0" algn="r" eaLnBrk="1" latinLnBrk="1" hangingPunct="1"/>
              <a:t>‹#›</a:t>
            </a:fld>
            <a:endParaRPr lang="en-US" altLang="en-US" sz="1200">
              <a:solidFill>
                <a:srgbClr val="898989"/>
              </a:solidFill>
              <a:latin typeface="Calibri" pitchFamily="34" charset="0"/>
            </a:endParaRPr>
          </a:p>
        </p:txBody>
      </p:sp>
      <p:sp>
        <p:nvSpPr>
          <p:cNvPr id="1048671" name="Footer Placeholder 1048667"/>
          <p:cNvSpPr>
            <a:spLocks noGrp="1"/>
          </p:cNvSpPr>
          <p:nvPr>
            <p:ph type="ftr" sz="quarter" idx="3"/>
          </p:nvPr>
        </p:nvSpPr>
        <p:spPr>
          <a:xfrm>
            <a:off x="3124200" y="6356350"/>
            <a:ext cx="2895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5pPr>
          </a:lstStyle>
          <a:p>
            <a:pPr lvl="0" algn="ctr" eaLnBrk="1" latinLnBrk="1" hangingPunct="1"/>
            <a:endParaRPr lang="en-US" altLang="en-US" sz="1200">
              <a:solidFill>
                <a:srgbClr val="898989"/>
              </a:solidFill>
              <a:latin typeface="Calibri" pitchFamily="34" charset="0"/>
            </a:endParaRPr>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50"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1048651" name="Picture Placeholder 2"/>
          <p:cNvSpPr>
            <a:spLocks noGrp="1"/>
          </p:cNvSpPr>
          <p:nvPr>
            <p:ph type="pic" idx="1"/>
          </p:nvPr>
        </p:nvSpPr>
        <p:spPr>
          <a:xfrm>
            <a:off x="1792288" y="612775"/>
            <a:ext cx="5486400" cy="4114800"/>
          </a:xfrm>
        </p:spPr>
        <p:txBody>
          <a:bodyPr vert="horz" wrap="square" lIns="91440" tIns="45720" rIns="91440" bIns="45720" numCol="1" rtlCol="0" anchor="t" anchorCtr="0" compatLnSpc="1">
            <a:prstTxWarp prst="textNoShape">
              <a:avLst/>
            </a:prstTxWarp>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charset="0"/>
              <a:buNone/>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1048652"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8653" name="Date Placeholder 1048649"/>
          <p:cNvSpPr>
            <a:spLocks noGrp="1"/>
          </p:cNvSpPr>
          <p:nvPr>
            <p:ph type="dt" sz="half" idx="2"/>
          </p:nvPr>
        </p:nvSpPr>
        <p:spPr>
          <a:xfrm>
            <a:off x="457200" y="6356350"/>
            <a:ext cx="2133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5pPr>
          </a:lstStyle>
          <a:p>
            <a:pPr lvl="0" eaLnBrk="1" latinLnBrk="1" hangingPunct="1"/>
            <a:fld id="{566ABCEB-ACFC-4714-9973-3DA970169C29}" type="datetime1">
              <a:rPr lang="en-US" altLang="en-US" sz="1200">
                <a:solidFill>
                  <a:srgbClr val="898989"/>
                </a:solidFill>
                <a:latin typeface="Calibri" pitchFamily="34" charset="0"/>
              </a:rPr>
              <a:pPr lvl="0" eaLnBrk="1" latinLnBrk="1" hangingPunct="1"/>
              <a:t>8/16/2018</a:t>
            </a:fld>
            <a:endParaRPr lang="en-US" altLang="en-US" sz="1200">
              <a:solidFill>
                <a:srgbClr val="898989"/>
              </a:solidFill>
              <a:latin typeface="Calibri" pitchFamily="34" charset="0"/>
            </a:endParaRPr>
          </a:p>
        </p:txBody>
      </p:sp>
      <p:sp>
        <p:nvSpPr>
          <p:cNvPr id="1048654" name="Slide Number Placeholder 1048650"/>
          <p:cNvSpPr>
            <a:spLocks noGrp="1"/>
          </p:cNvSpPr>
          <p:nvPr>
            <p:ph type="sldNum" sz="quarter" idx="4"/>
          </p:nvPr>
        </p:nvSpPr>
        <p:spPr>
          <a:xfrm>
            <a:off x="6553200" y="6356350"/>
            <a:ext cx="2133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5pPr>
          </a:lstStyle>
          <a:p>
            <a:pPr lvl="0" algn="r" eaLnBrk="1" latinLnBrk="1" hangingPunct="1"/>
            <a:fld id="{566ABCEB-ACFC-4714-9973-3DA970169C29}" type="slidenum">
              <a:rPr lang="en-US" altLang="en-US" sz="1200">
                <a:solidFill>
                  <a:srgbClr val="898989"/>
                </a:solidFill>
                <a:latin typeface="Calibri" pitchFamily="34" charset="0"/>
              </a:rPr>
              <a:pPr lvl="0" algn="r" eaLnBrk="1" latinLnBrk="1" hangingPunct="1"/>
              <a:t>‹#›</a:t>
            </a:fld>
            <a:endParaRPr lang="en-US" altLang="en-US" sz="1200">
              <a:solidFill>
                <a:srgbClr val="898989"/>
              </a:solidFill>
              <a:latin typeface="Calibri" pitchFamily="34" charset="0"/>
            </a:endParaRPr>
          </a:p>
        </p:txBody>
      </p:sp>
      <p:sp>
        <p:nvSpPr>
          <p:cNvPr id="1048655" name="Footer Placeholder 1048651"/>
          <p:cNvSpPr>
            <a:spLocks noGrp="1"/>
          </p:cNvSpPr>
          <p:nvPr>
            <p:ph type="ftr" sz="quarter" idx="3"/>
          </p:nvPr>
        </p:nvSpPr>
        <p:spPr>
          <a:xfrm>
            <a:off x="3124200" y="6356350"/>
            <a:ext cx="2895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5pPr>
          </a:lstStyle>
          <a:p>
            <a:pPr lvl="0" algn="ctr" eaLnBrk="1" latinLnBrk="1" hangingPunct="1"/>
            <a:endParaRPr lang="en-US" altLang="en-US" sz="1200">
              <a:solidFill>
                <a:srgbClr val="898989"/>
              </a:solidFill>
              <a:latin typeface="Calibri" pitchFamily="34" charset="0"/>
            </a:endParaRPr>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8576" name="Title Placeholder 1048575"/>
          <p:cNvSpPr>
            <a:spLocks noGrp="1"/>
          </p:cNvSpPr>
          <p:nvPr>
            <p:ph type="title"/>
          </p:nvPr>
        </p:nvSpPr>
        <p:spPr>
          <a:xfrm>
            <a:off x="457200" y="274637"/>
            <a:ext cx="8229600" cy="1143000"/>
          </a:xfrm>
          <a:prstGeom prst="rect">
            <a:avLst/>
          </a:prstGeom>
          <a:noFill/>
          <a:ln>
            <a:noFill/>
          </a:ln>
        </p:spPr>
        <p:txBody>
          <a:bodyPr vert="horz" lIns="91440" tIns="45720" rIns="91440" bIns="45720" anchor="ctr"/>
          <a:lstStyle/>
          <a:p>
            <a:pPr lvl="0"/>
            <a:r>
              <a:rPr lang="zh-CN" altLang="en-US"/>
              <a:t>Click to edit Master title style</a:t>
            </a:r>
          </a:p>
        </p:txBody>
      </p:sp>
      <p:sp>
        <p:nvSpPr>
          <p:cNvPr id="1048577" name="Text Placeholder 1048576"/>
          <p:cNvSpPr>
            <a:spLocks noGrp="1"/>
          </p:cNvSpPr>
          <p:nvPr>
            <p:ph type="body" idx="1"/>
          </p:nvPr>
        </p:nvSpPr>
        <p:spPr>
          <a:xfrm>
            <a:off x="457200" y="1600200"/>
            <a:ext cx="8229600" cy="4525962"/>
          </a:xfrm>
          <a:prstGeom prst="rect">
            <a:avLst/>
          </a:prstGeom>
          <a:noFill/>
          <a:ln>
            <a:noFill/>
          </a:ln>
        </p:spPr>
        <p:txBody>
          <a:bodyPr vert="horz" lIns="91440" tIns="45720" rIns="91440" bIns="45720" anchor="t"/>
          <a:lstStyle/>
          <a:p>
            <a:pPr lvl="0"/>
            <a:r>
              <a:rPr lang="zh-CN" altLang="en-US"/>
              <a:t>Click to edit Master text styles</a:t>
            </a:r>
          </a:p>
          <a:p>
            <a:pPr lvl="1"/>
            <a:r>
              <a:rPr lang="zh-CN" altLang="en-US"/>
              <a:t>Second level</a:t>
            </a:r>
          </a:p>
          <a:p>
            <a:pPr lvl="2"/>
            <a:r>
              <a:rPr lang="zh-CN" altLang="en-US"/>
              <a:t>Third level</a:t>
            </a:r>
          </a:p>
          <a:p>
            <a:pPr lvl="3"/>
            <a:r>
              <a:rPr lang="zh-CN" altLang="en-US"/>
              <a:t>Fourth level</a:t>
            </a:r>
          </a:p>
          <a:p>
            <a:pPr lvl="4"/>
            <a:r>
              <a:rPr lang="zh-CN" altLang="en-US"/>
              <a:t>Fifth level</a:t>
            </a:r>
          </a:p>
        </p:txBody>
      </p:sp>
      <p:sp>
        <p:nvSpPr>
          <p:cNvPr id="1048578" name="Date Placeholder 1048577"/>
          <p:cNvSpPr>
            <a:spLocks noGrp="1"/>
          </p:cNvSpPr>
          <p:nvPr>
            <p:ph type="dt" sz="half" idx="2"/>
          </p:nvPr>
        </p:nvSpPr>
        <p:spPr>
          <a:xfrm>
            <a:off x="457200" y="6356350"/>
            <a:ext cx="2133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5pPr>
          </a:lstStyle>
          <a:p>
            <a:pPr lvl="0" eaLnBrk="1" latinLnBrk="1" hangingPunct="1"/>
            <a:fld id="{566ABCEB-ACFC-4714-9973-3DA970169C29}" type="datetime1">
              <a:rPr lang="en-US" altLang="en-US" sz="1200">
                <a:solidFill>
                  <a:srgbClr val="898989"/>
                </a:solidFill>
                <a:latin typeface="Calibri" pitchFamily="34" charset="0"/>
              </a:rPr>
              <a:pPr lvl="0" eaLnBrk="1" latinLnBrk="1" hangingPunct="1"/>
              <a:t>8/16/2018</a:t>
            </a:fld>
            <a:endParaRPr lang="en-US" altLang="en-US" sz="1200">
              <a:solidFill>
                <a:srgbClr val="898989"/>
              </a:solidFill>
              <a:latin typeface="Calibri" pitchFamily="34" charset="0"/>
            </a:endParaRPr>
          </a:p>
        </p:txBody>
      </p:sp>
      <p:sp>
        <p:nvSpPr>
          <p:cNvPr id="1048579" name="Footer Placeholder 1048578"/>
          <p:cNvSpPr>
            <a:spLocks noGrp="1"/>
          </p:cNvSpPr>
          <p:nvPr>
            <p:ph type="ftr" sz="quarter" idx="3"/>
          </p:nvPr>
        </p:nvSpPr>
        <p:spPr>
          <a:xfrm>
            <a:off x="3124200" y="6356350"/>
            <a:ext cx="2895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5pPr>
          </a:lstStyle>
          <a:p>
            <a:pPr lvl="0" algn="ctr" eaLnBrk="1" latinLnBrk="1" hangingPunct="1"/>
            <a:endParaRPr lang="en-US" altLang="en-US" sz="1200">
              <a:solidFill>
                <a:srgbClr val="898989"/>
              </a:solidFill>
              <a:latin typeface="Calibri" pitchFamily="34" charset="0"/>
            </a:endParaRPr>
          </a:p>
        </p:txBody>
      </p:sp>
      <p:sp>
        <p:nvSpPr>
          <p:cNvPr id="1048580" name="Slide Number Placeholder 1048579"/>
          <p:cNvSpPr>
            <a:spLocks noGrp="1"/>
          </p:cNvSpPr>
          <p:nvPr>
            <p:ph type="sldNum" sz="quarter" idx="4"/>
          </p:nvPr>
        </p:nvSpPr>
        <p:spPr>
          <a:xfrm>
            <a:off x="6553200" y="6356350"/>
            <a:ext cx="2133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Arial" charset="0"/>
              </a:defRPr>
            </a:lvl5pPr>
          </a:lstStyle>
          <a:p>
            <a:pPr lvl="0" algn="r" eaLnBrk="1" latinLnBrk="1" hangingPunct="1"/>
            <a:fld id="{566ABCEB-ACFC-4714-9973-3DA970169C29}" type="slidenum">
              <a:rPr lang="en-US" altLang="en-US" sz="1200">
                <a:solidFill>
                  <a:srgbClr val="898989"/>
                </a:solidFill>
                <a:latin typeface="Calibri" pitchFamily="34" charset="0"/>
              </a:rPr>
              <a:pPr lvl="0" algn="r" eaLnBrk="1" latinLnBrk="1" hangingPunct="1"/>
              <a:t>‹#›</a:t>
            </a:fld>
            <a:endParaRPr lang="en-US" altLang="en-US" sz="1200">
              <a:solidFill>
                <a:srgbClr val="898989"/>
              </a:solidFill>
              <a:latin typeface="Calibri" pitchFamily="34" charset="0"/>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lcasp.org.vn/" TargetMode="Externa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hyperlink" Target="mailto:nguyenthe.hinh@gmail.com" TargetMode="Externa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hyperlink" Target="http://www.lcasp.org.vn/"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lcasp.org.vn/"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lcasp.org.vn/" TargetMode="External"/><Relationship Id="rId2" Type="http://schemas.openxmlformats.org/officeDocument/2006/relationships/hyperlink" Target="http://www.lcasp.org.vn/vi/news/nam-2016-nong-dan-tinh-ben-tre-ban-phan-bo-duoc-khoang-24-ty-dong-337.html"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lcasp.org.v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lcasp.org.v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lcasp.org.v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lcasp.org.vn/"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lcasp.org.v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1" name="Title 1048604"/>
          <p:cNvSpPr>
            <a:spLocks noGrp="1"/>
          </p:cNvSpPr>
          <p:nvPr>
            <p:ph type="ctrTitle"/>
          </p:nvPr>
        </p:nvSpPr>
        <p:spPr>
          <a:xfrm>
            <a:off x="661986" y="2133601"/>
            <a:ext cx="8482013" cy="2667000"/>
          </a:xfrm>
          <a:prstGeom prst="rect">
            <a:avLst/>
          </a:prstGeom>
          <a:noFill/>
          <a:ln>
            <a:noFill/>
          </a:ln>
        </p:spPr>
        <p:txBody>
          <a:bodyPr vert="horz" lIns="91440" tIns="45720" rIns="91440" bIns="45720" anchor="ctr"/>
          <a:lstStyle>
            <a:lvl1pPr algn="ctr">
              <a:defRPr sz="4400"/>
            </a:lvl1pPr>
          </a:lstStyle>
          <a:p>
            <a:pPr lvl="0" eaLnBrk="1" latinLnBrk="1" hangingPunct="1"/>
            <a:r>
              <a:rPr sz="2300" dirty="0"/>
              <a:t/>
            </a:r>
            <a:br>
              <a:rPr sz="2300" dirty="0"/>
            </a:br>
            <a:r>
              <a:rPr lang="en-US" sz="2300" dirty="0" smtClean="0"/>
              <a:t/>
            </a:r>
            <a:br>
              <a:rPr lang="en-US" sz="2300" dirty="0" smtClean="0"/>
            </a:br>
            <a:r>
              <a:rPr lang="en-US" sz="2300" dirty="0" smtClean="0"/>
              <a:t/>
            </a:r>
            <a:br>
              <a:rPr lang="en-US" sz="2300" dirty="0" smtClean="0"/>
            </a:br>
            <a:r>
              <a:rPr lang="en-US" altLang="en-US" sz="2400" b="1" dirty="0" smtClean="0">
                <a:solidFill>
                  <a:srgbClr val="002060"/>
                </a:solidFill>
                <a:latin typeface="Arial" panose="020B0604020202020204" pitchFamily="34" charset="0"/>
                <a:cs typeface="Arial" panose="020B0604020202020204" pitchFamily="34" charset="0"/>
              </a:rPr>
              <a:t>MỘT SỐ GÓP Ý CỦA DỰ ÁN LCASP</a:t>
            </a:r>
            <a:br>
              <a:rPr lang="en-US" altLang="en-US" sz="2400" b="1" dirty="0" smtClean="0">
                <a:solidFill>
                  <a:srgbClr val="002060"/>
                </a:solidFill>
                <a:latin typeface="Arial" panose="020B0604020202020204" pitchFamily="34" charset="0"/>
                <a:cs typeface="Arial" panose="020B0604020202020204" pitchFamily="34" charset="0"/>
              </a:rPr>
            </a:br>
            <a:r>
              <a:rPr lang="en-US" altLang="en-US" sz="2400" b="1" dirty="0" smtClean="0">
                <a:solidFill>
                  <a:srgbClr val="002060"/>
                </a:solidFill>
                <a:latin typeface="Arial" panose="020B0604020202020204" pitchFamily="34" charset="0"/>
                <a:cs typeface="Arial" panose="020B0604020202020204" pitchFamily="34" charset="0"/>
              </a:rPr>
              <a:t>VỀ XỬ LÝ CHẤT THẢI CHĂN NUÔI</a:t>
            </a:r>
            <a:r>
              <a:rPr lang="en-US" altLang="vi-VN" sz="2400" b="1" dirty="0">
                <a:solidFill>
                  <a:srgbClr val="002060"/>
                </a:solidFill>
                <a:latin typeface="Arial" panose="020B0604020202020204" pitchFamily="34" charset="0"/>
                <a:cs typeface="Arial" panose="020B0604020202020204" pitchFamily="34" charset="0"/>
              </a:rPr>
              <a:t/>
            </a:r>
            <a:br>
              <a:rPr lang="en-US" altLang="vi-VN" sz="2400" b="1" dirty="0">
                <a:solidFill>
                  <a:srgbClr val="002060"/>
                </a:solidFill>
                <a:latin typeface="Arial" panose="020B0604020202020204" pitchFamily="34" charset="0"/>
                <a:cs typeface="Arial" panose="020B0604020202020204" pitchFamily="34" charset="0"/>
              </a:rPr>
            </a:br>
            <a:r>
              <a:rPr sz="2400" dirty="0">
                <a:latin typeface="Arial" panose="020B0604020202020204" pitchFamily="34" charset="0"/>
                <a:cs typeface="Arial" panose="020B0604020202020204" pitchFamily="34" charset="0"/>
              </a:rPr>
              <a:t/>
            </a:r>
            <a:br>
              <a:rPr sz="2400" dirty="0">
                <a:latin typeface="Arial" panose="020B0604020202020204" pitchFamily="34" charset="0"/>
                <a:cs typeface="Arial" panose="020B0604020202020204" pitchFamily="34" charset="0"/>
              </a:rPr>
            </a:br>
            <a:r>
              <a:rPr lang="en-US" altLang="en-US" sz="2000" b="1" dirty="0">
                <a:solidFill>
                  <a:srgbClr val="002060"/>
                </a:solidFill>
                <a:latin typeface="Arial" panose="020B0604020202020204" pitchFamily="34" charset="0"/>
                <a:cs typeface="Arial" panose="020B0604020202020204" pitchFamily="34" charset="0"/>
              </a:rPr>
              <a:t>DỰ ÁN HỖ TRỢ NÔNG NGHIỆP CÁC BON THẤP (LCASP) </a:t>
            </a:r>
            <a:r>
              <a:rPr lang="en-US" altLang="vi-VN" sz="2000" b="1" dirty="0">
                <a:solidFill>
                  <a:srgbClr val="002060"/>
                </a:solidFill>
                <a:latin typeface="Arial" panose="020B0604020202020204" pitchFamily="34" charset="0"/>
                <a:cs typeface="Arial" panose="020B0604020202020204" pitchFamily="34" charset="0"/>
              </a:rPr>
              <a:t/>
            </a:r>
            <a:br>
              <a:rPr lang="en-US" altLang="vi-VN" sz="2000" b="1" dirty="0">
                <a:solidFill>
                  <a:srgbClr val="002060"/>
                </a:solidFill>
                <a:latin typeface="Arial" panose="020B0604020202020204" pitchFamily="34" charset="0"/>
                <a:cs typeface="Arial" panose="020B0604020202020204" pitchFamily="34" charset="0"/>
              </a:rPr>
            </a:br>
            <a:r>
              <a:rPr lang="en-US" altLang="vi-VN" sz="2000" b="1" dirty="0">
                <a:solidFill>
                  <a:srgbClr val="002060"/>
                </a:solidFill>
                <a:latin typeface="Arial" panose="020B0604020202020204" pitchFamily="34" charset="0"/>
                <a:cs typeface="Arial" panose="020B0604020202020204" pitchFamily="34" charset="0"/>
              </a:rPr>
              <a:t>No. 2968-VIE (SF</a:t>
            </a:r>
            <a:r>
              <a:rPr lang="en-US" altLang="vi-VN" sz="2000" b="1" dirty="0" smtClean="0">
                <a:solidFill>
                  <a:srgbClr val="002060"/>
                </a:solidFill>
                <a:latin typeface="Arial" panose="020B0604020202020204" pitchFamily="34" charset="0"/>
                <a:cs typeface="Arial" panose="020B0604020202020204" pitchFamily="34" charset="0"/>
              </a:rPr>
              <a:t>)</a:t>
            </a:r>
            <a:br>
              <a:rPr lang="en-US" altLang="vi-VN" sz="2000" b="1" dirty="0" smtClean="0">
                <a:solidFill>
                  <a:srgbClr val="002060"/>
                </a:solidFill>
                <a:latin typeface="Arial" panose="020B0604020202020204" pitchFamily="34" charset="0"/>
                <a:cs typeface="Arial" panose="020B0604020202020204" pitchFamily="34" charset="0"/>
              </a:rPr>
            </a:br>
            <a:r>
              <a:rPr lang="en-US" altLang="vi-VN" sz="2000" b="1" dirty="0">
                <a:solidFill>
                  <a:srgbClr val="002060"/>
                </a:solidFill>
                <a:latin typeface="Arial" panose="020B0604020202020204" pitchFamily="34" charset="0"/>
                <a:cs typeface="Arial" panose="020B0604020202020204" pitchFamily="34" charset="0"/>
              </a:rPr>
              <a:t/>
            </a:r>
            <a:br>
              <a:rPr lang="en-US" altLang="vi-VN" sz="2000" b="1" dirty="0">
                <a:solidFill>
                  <a:srgbClr val="002060"/>
                </a:solidFill>
                <a:latin typeface="Arial" panose="020B0604020202020204" pitchFamily="34" charset="0"/>
                <a:cs typeface="Arial" panose="020B0604020202020204" pitchFamily="34" charset="0"/>
              </a:rPr>
            </a:br>
            <a:r>
              <a:rPr lang="en-US" altLang="en-US" sz="2400" i="1" dirty="0" smtClean="0">
                <a:solidFill>
                  <a:schemeClr val="accent6">
                    <a:lumMod val="95000"/>
                    <a:lumOff val="5000"/>
                  </a:schemeClr>
                </a:solidFill>
                <a:latin typeface="Arial" charset="0"/>
                <a:ea typeface="Arial" charset="0"/>
              </a:rPr>
              <a:t> </a:t>
            </a:r>
            <a:r>
              <a:rPr sz="2300" dirty="0"/>
              <a:t/>
            </a:r>
            <a:br>
              <a:rPr sz="2300" dirty="0"/>
            </a:br>
            <a:endParaRPr lang="en-US" altLang="en-US" sz="2300" i="1" dirty="0">
              <a:solidFill>
                <a:srgbClr val="002060"/>
              </a:solidFill>
              <a:latin typeface="Arial" charset="0"/>
              <a:ea typeface="Arial" charset="0"/>
            </a:endParaRPr>
          </a:p>
        </p:txBody>
      </p:sp>
      <p:sp>
        <p:nvSpPr>
          <p:cNvPr id="1048602" name="Subtitle 1048605"/>
          <p:cNvSpPr>
            <a:spLocks noGrp="1"/>
          </p:cNvSpPr>
          <p:nvPr>
            <p:ph type="subTitle" idx="1"/>
          </p:nvPr>
        </p:nvSpPr>
        <p:spPr>
          <a:xfrm>
            <a:off x="0" y="4800600"/>
            <a:ext cx="9144000" cy="1752600"/>
          </a:xfrm>
          <a:prstGeom prst="rect">
            <a:avLst/>
          </a:prstGeom>
          <a:noFill/>
          <a:ln>
            <a:noFill/>
          </a:ln>
        </p:spPr>
        <p:txBody>
          <a:bodyPr vert="horz" lIns="91440" tIns="45720" rIns="91440" bIns="45720" anchor="t"/>
          <a:lstStyle>
            <a:lvl1pPr marL="0" algn="ctr">
              <a:buNone/>
              <a:defRPr sz="3200">
                <a:solidFill>
                  <a:schemeClr val="dk1"/>
                </a:solidFill>
              </a:defRPr>
            </a:lvl1pPr>
            <a:lvl2pPr marL="457200" algn="ctr">
              <a:buNone/>
            </a:lvl2pPr>
            <a:lvl3pPr marL="914400" algn="ctr">
              <a:buNone/>
            </a:lvl3pPr>
            <a:lvl4pPr marL="1371600" algn="ctr">
              <a:buNone/>
            </a:lvl4pPr>
            <a:lvl5pPr marL="1828800" algn="ctr">
              <a:buNone/>
            </a:lvl5pPr>
          </a:lstStyle>
          <a:p>
            <a:pPr lvl="0" eaLnBrk="1" latinLnBrk="1" hangingPunct="1">
              <a:spcBef>
                <a:spcPts val="0"/>
              </a:spcBef>
            </a:pPr>
            <a:endParaRPr lang="en-US" altLang="en-US" sz="2000" dirty="0" smtClean="0">
              <a:solidFill>
                <a:srgbClr val="1C0480"/>
              </a:solidFill>
              <a:latin typeface="Arial" panose="020B0604020202020204" pitchFamily="34" charset="0"/>
              <a:cs typeface="Arial" panose="020B0604020202020204" pitchFamily="34" charset="0"/>
            </a:endParaRPr>
          </a:p>
          <a:p>
            <a:pPr lvl="0" eaLnBrk="1" latinLnBrk="1" hangingPunct="1">
              <a:spcBef>
                <a:spcPts val="0"/>
              </a:spcBef>
            </a:pPr>
            <a:r>
              <a:rPr lang="en-US" altLang="en-US" sz="2000" dirty="0" err="1" smtClean="0">
                <a:solidFill>
                  <a:srgbClr val="1C0480"/>
                </a:solidFill>
                <a:latin typeface="Arial" panose="020B0604020202020204" pitchFamily="34" charset="0"/>
                <a:cs typeface="Arial" panose="020B0604020202020204" pitchFamily="34" charset="0"/>
              </a:rPr>
              <a:t>Người</a:t>
            </a:r>
            <a:r>
              <a:rPr lang="en-US" altLang="en-US" sz="2000" dirty="0" smtClean="0">
                <a:solidFill>
                  <a:srgbClr val="1C0480"/>
                </a:solidFill>
                <a:latin typeface="Arial" panose="020B0604020202020204" pitchFamily="34" charset="0"/>
                <a:cs typeface="Arial" panose="020B0604020202020204" pitchFamily="34" charset="0"/>
              </a:rPr>
              <a:t> </a:t>
            </a:r>
            <a:r>
              <a:rPr lang="en-US" altLang="en-US" sz="2000" dirty="0" err="1" smtClean="0">
                <a:solidFill>
                  <a:srgbClr val="1C0480"/>
                </a:solidFill>
                <a:latin typeface="Arial" panose="020B0604020202020204" pitchFamily="34" charset="0"/>
                <a:cs typeface="Arial" panose="020B0604020202020204" pitchFamily="34" charset="0"/>
              </a:rPr>
              <a:t>trình</a:t>
            </a:r>
            <a:r>
              <a:rPr lang="en-US" altLang="en-US" sz="2000" dirty="0" smtClean="0">
                <a:solidFill>
                  <a:srgbClr val="1C0480"/>
                </a:solidFill>
                <a:latin typeface="Arial" panose="020B0604020202020204" pitchFamily="34" charset="0"/>
                <a:cs typeface="Arial" panose="020B0604020202020204" pitchFamily="34" charset="0"/>
              </a:rPr>
              <a:t> </a:t>
            </a:r>
            <a:r>
              <a:rPr lang="en-US" altLang="en-US" sz="2000" dirty="0" err="1" smtClean="0">
                <a:solidFill>
                  <a:srgbClr val="1C0480"/>
                </a:solidFill>
                <a:latin typeface="Arial" panose="020B0604020202020204" pitchFamily="34" charset="0"/>
                <a:cs typeface="Arial" panose="020B0604020202020204" pitchFamily="34" charset="0"/>
              </a:rPr>
              <a:t>bày</a:t>
            </a:r>
            <a:r>
              <a:rPr lang="en-US" altLang="en-US" sz="2000" dirty="0" smtClean="0">
                <a:solidFill>
                  <a:srgbClr val="1C0480"/>
                </a:solidFill>
                <a:latin typeface="Arial" panose="020B0604020202020204" pitchFamily="34" charset="0"/>
                <a:cs typeface="Arial" panose="020B0604020202020204" pitchFamily="34" charset="0"/>
              </a:rPr>
              <a:t>:</a:t>
            </a:r>
          </a:p>
          <a:p>
            <a:pPr lvl="0" eaLnBrk="1" latinLnBrk="1" hangingPunct="1">
              <a:spcBef>
                <a:spcPts val="0"/>
              </a:spcBef>
            </a:pPr>
            <a:r>
              <a:rPr lang="en-US" altLang="en-US" sz="2000" i="1" dirty="0" smtClean="0">
                <a:solidFill>
                  <a:srgbClr val="1C0480"/>
                </a:solidFill>
                <a:latin typeface="Arial" panose="020B0604020202020204" pitchFamily="34" charset="0"/>
                <a:cs typeface="Arial" panose="020B0604020202020204" pitchFamily="34" charset="0"/>
              </a:rPr>
              <a:t>TS</a:t>
            </a:r>
            <a:r>
              <a:rPr lang="en-US" altLang="en-US" sz="2000" i="1" dirty="0">
                <a:solidFill>
                  <a:srgbClr val="1C0480"/>
                </a:solidFill>
                <a:latin typeface="Arial" panose="020B0604020202020204" pitchFamily="34" charset="0"/>
                <a:cs typeface="Arial" panose="020B0604020202020204" pitchFamily="34" charset="0"/>
              </a:rPr>
              <a:t>. </a:t>
            </a:r>
            <a:r>
              <a:rPr lang="en-US" altLang="en-US" sz="2000" i="1" dirty="0" err="1">
                <a:solidFill>
                  <a:srgbClr val="1C0480"/>
                </a:solidFill>
                <a:latin typeface="Arial" panose="020B0604020202020204" pitchFamily="34" charset="0"/>
                <a:cs typeface="Arial" panose="020B0604020202020204" pitchFamily="34" charset="0"/>
              </a:rPr>
              <a:t>Nguyễn</a:t>
            </a:r>
            <a:r>
              <a:rPr lang="en-US" altLang="en-US" sz="2000" i="1" dirty="0">
                <a:solidFill>
                  <a:srgbClr val="1C0480"/>
                </a:solidFill>
                <a:latin typeface="Arial" panose="020B0604020202020204" pitchFamily="34" charset="0"/>
                <a:cs typeface="Arial" panose="020B0604020202020204" pitchFamily="34" charset="0"/>
              </a:rPr>
              <a:t> </a:t>
            </a:r>
            <a:r>
              <a:rPr lang="en-US" altLang="en-US" sz="2000" i="1" dirty="0" err="1">
                <a:solidFill>
                  <a:srgbClr val="1C0480"/>
                </a:solidFill>
                <a:latin typeface="Arial" panose="020B0604020202020204" pitchFamily="34" charset="0"/>
                <a:cs typeface="Arial" panose="020B0604020202020204" pitchFamily="34" charset="0"/>
              </a:rPr>
              <a:t>Thế</a:t>
            </a:r>
            <a:r>
              <a:rPr lang="en-US" altLang="en-US" sz="2000" i="1" dirty="0">
                <a:solidFill>
                  <a:srgbClr val="1C0480"/>
                </a:solidFill>
                <a:latin typeface="Arial" panose="020B0604020202020204" pitchFamily="34" charset="0"/>
                <a:cs typeface="Arial" panose="020B0604020202020204" pitchFamily="34" charset="0"/>
              </a:rPr>
              <a:t> Hinh, </a:t>
            </a:r>
            <a:r>
              <a:rPr lang="en-US" altLang="en-US" sz="2000" i="1" dirty="0" err="1" smtClean="0">
                <a:solidFill>
                  <a:srgbClr val="1C0480"/>
                </a:solidFill>
                <a:latin typeface="Arial" panose="020B0604020202020204" pitchFamily="34" charset="0"/>
                <a:cs typeface="Arial" panose="020B0604020202020204" pitchFamily="34" charset="0"/>
              </a:rPr>
              <a:t>Giám</a:t>
            </a:r>
            <a:r>
              <a:rPr lang="en-US" altLang="en-US" sz="2000" i="1" dirty="0" smtClean="0">
                <a:solidFill>
                  <a:srgbClr val="1C0480"/>
                </a:solidFill>
                <a:latin typeface="Arial" panose="020B0604020202020204" pitchFamily="34" charset="0"/>
                <a:cs typeface="Arial" panose="020B0604020202020204" pitchFamily="34" charset="0"/>
              </a:rPr>
              <a:t> </a:t>
            </a:r>
            <a:r>
              <a:rPr lang="en-US" altLang="en-US" sz="2000" i="1" dirty="0" err="1">
                <a:solidFill>
                  <a:srgbClr val="1C0480"/>
                </a:solidFill>
                <a:latin typeface="Arial" panose="020B0604020202020204" pitchFamily="34" charset="0"/>
                <a:cs typeface="Arial" panose="020B0604020202020204" pitchFamily="34" charset="0"/>
              </a:rPr>
              <a:t>đốc</a:t>
            </a:r>
            <a:r>
              <a:rPr lang="en-US" altLang="en-US" sz="2000" i="1" dirty="0">
                <a:solidFill>
                  <a:srgbClr val="1C0480"/>
                </a:solidFill>
                <a:latin typeface="Arial" panose="020B0604020202020204" pitchFamily="34" charset="0"/>
                <a:cs typeface="Arial" panose="020B0604020202020204" pitchFamily="34" charset="0"/>
              </a:rPr>
              <a:t> </a:t>
            </a:r>
            <a:r>
              <a:rPr lang="en-US" altLang="en-US" sz="2000" i="1" dirty="0" err="1">
                <a:solidFill>
                  <a:srgbClr val="1C0480"/>
                </a:solidFill>
                <a:latin typeface="Arial" panose="020B0604020202020204" pitchFamily="34" charset="0"/>
                <a:cs typeface="Arial" panose="020B0604020202020204" pitchFamily="34" charset="0"/>
              </a:rPr>
              <a:t>dự</a:t>
            </a:r>
            <a:r>
              <a:rPr lang="en-US" altLang="en-US" sz="2000" i="1" dirty="0">
                <a:solidFill>
                  <a:srgbClr val="1C0480"/>
                </a:solidFill>
                <a:latin typeface="Arial" panose="020B0604020202020204" pitchFamily="34" charset="0"/>
                <a:cs typeface="Arial" panose="020B0604020202020204" pitchFamily="34" charset="0"/>
              </a:rPr>
              <a:t> </a:t>
            </a:r>
            <a:r>
              <a:rPr lang="en-US" altLang="en-US" sz="2000" i="1" dirty="0" err="1">
                <a:solidFill>
                  <a:srgbClr val="1C0480"/>
                </a:solidFill>
                <a:latin typeface="Arial" panose="020B0604020202020204" pitchFamily="34" charset="0"/>
                <a:cs typeface="Arial" panose="020B0604020202020204" pitchFamily="34" charset="0"/>
              </a:rPr>
              <a:t>án</a:t>
            </a:r>
            <a:r>
              <a:rPr lang="en-US" altLang="vi-VN" sz="2000" i="1" dirty="0">
                <a:solidFill>
                  <a:srgbClr val="1C0480"/>
                </a:solidFill>
                <a:latin typeface="Arial" panose="020B0604020202020204" pitchFamily="34" charset="0"/>
                <a:cs typeface="Arial" panose="020B0604020202020204" pitchFamily="34" charset="0"/>
              </a:rPr>
              <a:t> LCASP</a:t>
            </a:r>
            <a:endParaRPr lang="zh-CN" altLang="en-US" sz="2000" i="1" dirty="0">
              <a:latin typeface="Arial" panose="020B0604020202020204" pitchFamily="34" charset="0"/>
              <a:cs typeface="Arial" panose="020B0604020202020204" pitchFamily="34" charset="0"/>
            </a:endParaRPr>
          </a:p>
          <a:p>
            <a:pPr lvl="0" eaLnBrk="1" latinLnBrk="1" hangingPunct="1">
              <a:spcBef>
                <a:spcPts val="0"/>
              </a:spcBef>
            </a:pPr>
            <a:r>
              <a:rPr lang="en-US" altLang="vi-VN" sz="2000" dirty="0">
                <a:solidFill>
                  <a:srgbClr val="1C0480"/>
                </a:solidFill>
                <a:latin typeface="Arial" panose="020B0604020202020204" pitchFamily="34" charset="0"/>
                <a:cs typeface="Arial" panose="020B0604020202020204" pitchFamily="34" charset="0"/>
              </a:rPr>
              <a:t> </a:t>
            </a:r>
            <a:endParaRPr lang="en-US" altLang="vi-VN" sz="2000" dirty="0" smtClean="0">
              <a:solidFill>
                <a:srgbClr val="1C0480"/>
              </a:solidFill>
              <a:latin typeface="Arial" panose="020B0604020202020204" pitchFamily="34" charset="0"/>
              <a:cs typeface="Arial" panose="020B0604020202020204" pitchFamily="34" charset="0"/>
            </a:endParaRPr>
          </a:p>
          <a:p>
            <a:pPr lvl="0" eaLnBrk="1" latinLnBrk="1" hangingPunct="1">
              <a:spcBef>
                <a:spcPts val="0"/>
              </a:spcBef>
            </a:pPr>
            <a:r>
              <a:rPr lang="en-US" altLang="vi-VN" sz="2000" dirty="0" smtClean="0">
                <a:solidFill>
                  <a:srgbClr val="1C0480"/>
                </a:solidFill>
                <a:latin typeface="Arial" panose="020B0604020202020204" pitchFamily="34" charset="0"/>
                <a:cs typeface="Arial" panose="020B0604020202020204" pitchFamily="34" charset="0"/>
              </a:rPr>
              <a:t>TP HCM, 17/8/2018</a:t>
            </a:r>
            <a:endParaRPr lang="en-US" altLang="en-US" sz="2000" dirty="0" smtClean="0">
              <a:solidFill>
                <a:srgbClr val="1C0480"/>
              </a:solidFill>
              <a:latin typeface="Arial" panose="020B0604020202020204" pitchFamily="34" charset="0"/>
              <a:cs typeface="Arial" panose="020B0604020202020204" pitchFamily="34" charset="0"/>
            </a:endParaRPr>
          </a:p>
          <a:p>
            <a:pPr lvl="0" algn="r" eaLnBrk="1" latinLnBrk="1" hangingPunct="1">
              <a:spcBef>
                <a:spcPts val="0"/>
              </a:spcBef>
            </a:pPr>
            <a:r>
              <a:rPr lang="en-US" altLang="en-US" sz="2400" i="1" dirty="0" smtClean="0">
                <a:solidFill>
                  <a:schemeClr val="accent6">
                    <a:lumMod val="95000"/>
                    <a:lumOff val="5000"/>
                  </a:schemeClr>
                </a:solidFill>
                <a:latin typeface="Arial" charset="0"/>
                <a:ea typeface="Arial" charset="0"/>
                <a:hlinkClick r:id="rId2"/>
              </a:rPr>
              <a:t>http</a:t>
            </a:r>
            <a:r>
              <a:rPr lang="en-US" altLang="en-US" sz="2400" i="1" dirty="0">
                <a:solidFill>
                  <a:schemeClr val="accent6">
                    <a:lumMod val="95000"/>
                    <a:lumOff val="5000"/>
                  </a:schemeClr>
                </a:solidFill>
                <a:latin typeface="Arial" charset="0"/>
                <a:ea typeface="Arial" charset="0"/>
                <a:hlinkClick r:id="rId2"/>
              </a:rPr>
              <a:t>://www.lcasp.org.vn</a:t>
            </a:r>
            <a:endParaRPr lang="zh-CN" altLang="en-US" sz="2400" dirty="0">
              <a:latin typeface="Arial" panose="020B0604020202020204" pitchFamily="34" charset="0"/>
              <a:cs typeface="Arial" panose="020B0604020202020204" pitchFamily="34" charset="0"/>
            </a:endParaRPr>
          </a:p>
        </p:txBody>
      </p:sp>
      <p:pic>
        <p:nvPicPr>
          <p:cNvPr id="2097169" name="Picture 2097170" descr="http://chuaphuoclong.vn/hinhchung/vietnam1.gif"/>
          <p:cNvPicPr>
            <a:picLocks/>
          </p:cNvPicPr>
          <p:nvPr/>
        </p:nvPicPr>
        <p:blipFill>
          <a:blip r:embed="rId3" cstate="email">
            <a:extLst>
              <a:ext uri="{28A0092B-C50C-407E-A947-70E740481C1C}">
                <a14:useLocalDpi xmlns:a14="http://schemas.microsoft.com/office/drawing/2010/main"/>
              </a:ext>
            </a:extLst>
          </a:blip>
          <a:srcRect/>
          <a:stretch>
            <a:fillRect/>
          </a:stretch>
        </p:blipFill>
        <p:spPr>
          <a:xfrm>
            <a:off x="685800" y="573087"/>
            <a:ext cx="1143000" cy="777875"/>
          </a:xfrm>
          <a:prstGeom prst="rect">
            <a:avLst/>
          </a:prstGeom>
          <a:noFill/>
          <a:ln>
            <a:noFill/>
          </a:ln>
        </p:spPr>
      </p:pic>
      <p:pic>
        <p:nvPicPr>
          <p:cNvPr id="2097170" name="Picture 2097171" descr="http://www.communitylifecompetence.org/uploads/Image/partners/ADBlogo.jpg"/>
          <p:cNvPicPr>
            <a:picLocks/>
          </p:cNvPicPr>
          <p:nvPr/>
        </p:nvPicPr>
        <p:blipFill>
          <a:blip r:embed="rId4"/>
          <a:srcRect/>
          <a:stretch>
            <a:fillRect/>
          </a:stretch>
        </p:blipFill>
        <p:spPr>
          <a:xfrm>
            <a:off x="7162800" y="588962"/>
            <a:ext cx="866775" cy="762000"/>
          </a:xfrm>
          <a:prstGeom prst="rect">
            <a:avLst/>
          </a:prstGeom>
          <a:noFill/>
          <a:ln>
            <a:noFill/>
          </a:ln>
        </p:spPr>
      </p:pic>
      <p:pic>
        <p:nvPicPr>
          <p:cNvPr id="2097171" name="Picture 2097172" descr="Logo LCASP .jpg"/>
          <p:cNvPicPr>
            <a:picLocks/>
          </p:cNvPicPr>
          <p:nvPr/>
        </p:nvPicPr>
        <p:blipFill>
          <a:blip r:embed="rId5"/>
          <a:srcRect/>
          <a:stretch>
            <a:fillRect/>
          </a:stretch>
        </p:blipFill>
        <p:spPr>
          <a:xfrm>
            <a:off x="3727450" y="642937"/>
            <a:ext cx="1328737" cy="1295400"/>
          </a:xfrm>
          <a:prstGeom prst="rect">
            <a:avLst/>
          </a:prstGeom>
          <a:noFill/>
          <a:ln>
            <a:noFill/>
          </a:ln>
        </p:spPr>
      </p:pic>
    </p:spTree>
  </p:cSld>
  <p:clrMapOvr>
    <a:masterClrMapping/>
  </p:clrMapOvr>
  <p:transition spd="slow">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048587"/>
          <p:cNvSpPr>
            <a:spLocks noGrp="1"/>
          </p:cNvSpPr>
          <p:nvPr>
            <p:ph type="title"/>
          </p:nvPr>
        </p:nvSpPr>
        <p:spPr>
          <a:xfrm>
            <a:off x="1558925" y="152400"/>
            <a:ext cx="6746875" cy="12954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Arial" charset="0"/>
              </a:defRPr>
            </a:lvl1pPr>
          </a:lstStyle>
          <a:p>
            <a:pPr lvl="0" eaLnBrk="1" hangingPunct="1"/>
            <a:r>
              <a:rPr lang="en-US" altLang="en-US" sz="2800" b="1" dirty="0" smtClean="0">
                <a:solidFill>
                  <a:srgbClr val="000000"/>
                </a:solidFill>
                <a:latin typeface="Arial" charset="0"/>
                <a:ea typeface="Arial" charset="0"/>
                <a:sym typeface="Arial" charset="0"/>
              </a:rPr>
              <a:t/>
            </a:r>
            <a:br>
              <a:rPr lang="en-US" altLang="en-US" sz="2800" b="1" dirty="0" smtClean="0">
                <a:solidFill>
                  <a:srgbClr val="000000"/>
                </a:solidFill>
                <a:latin typeface="Arial" charset="0"/>
                <a:ea typeface="Arial" charset="0"/>
                <a:sym typeface="Arial" charset="0"/>
              </a:rPr>
            </a:br>
            <a:r>
              <a:rPr lang="en-US" altLang="en-US" sz="2800" b="1" dirty="0" err="1" smtClean="0">
                <a:solidFill>
                  <a:srgbClr val="000000"/>
                </a:solidFill>
                <a:latin typeface="Arial" charset="0"/>
                <a:ea typeface="Arial" charset="0"/>
                <a:sym typeface="Arial" charset="0"/>
              </a:rPr>
              <a:t>Mô</a:t>
            </a:r>
            <a:r>
              <a:rPr lang="en-US" altLang="en-US" sz="2800" b="1" dirty="0" smtClean="0">
                <a:solidFill>
                  <a:srgbClr val="000000"/>
                </a:solidFill>
                <a:latin typeface="Arial" charset="0"/>
                <a:ea typeface="Arial" charset="0"/>
                <a:sym typeface="Arial" charset="0"/>
              </a:rPr>
              <a:t> </a:t>
            </a:r>
            <a:r>
              <a:rPr lang="en-US" altLang="en-US" sz="2800" b="1" dirty="0" err="1" smtClean="0">
                <a:solidFill>
                  <a:srgbClr val="000000"/>
                </a:solidFill>
                <a:latin typeface="Arial" charset="0"/>
                <a:ea typeface="Arial" charset="0"/>
                <a:sym typeface="Arial" charset="0"/>
              </a:rPr>
              <a:t>hình</a:t>
            </a:r>
            <a:r>
              <a:rPr lang="en-US" altLang="en-US" sz="2800" b="1" dirty="0" smtClean="0">
                <a:solidFill>
                  <a:srgbClr val="000000"/>
                </a:solidFill>
                <a:latin typeface="Arial" charset="0"/>
                <a:ea typeface="Arial" charset="0"/>
                <a:sym typeface="Arial" charset="0"/>
              </a:rPr>
              <a:t> </a:t>
            </a:r>
            <a:r>
              <a:rPr lang="en-US" altLang="en-US" sz="2800" b="1" dirty="0" err="1" smtClean="0">
                <a:solidFill>
                  <a:srgbClr val="000000"/>
                </a:solidFill>
                <a:latin typeface="Arial" charset="0"/>
                <a:ea typeface="Arial" charset="0"/>
                <a:sym typeface="Arial" charset="0"/>
              </a:rPr>
              <a:t>máy</a:t>
            </a:r>
            <a:r>
              <a:rPr lang="en-US" altLang="en-US" sz="2800" b="1" dirty="0" smtClean="0">
                <a:solidFill>
                  <a:srgbClr val="000000"/>
                </a:solidFill>
                <a:latin typeface="Arial" charset="0"/>
                <a:ea typeface="Arial" charset="0"/>
                <a:sym typeface="Arial" charset="0"/>
              </a:rPr>
              <a:t> </a:t>
            </a:r>
            <a:r>
              <a:rPr lang="en-US" altLang="en-US" sz="2800" b="1" dirty="0" err="1" smtClean="0">
                <a:solidFill>
                  <a:srgbClr val="000000"/>
                </a:solidFill>
                <a:latin typeface="Arial" charset="0"/>
                <a:ea typeface="Arial" charset="0"/>
                <a:sym typeface="Arial" charset="0"/>
              </a:rPr>
              <a:t>tách</a:t>
            </a:r>
            <a:r>
              <a:rPr lang="en-US" altLang="en-US" sz="2800" b="1" dirty="0" smtClean="0">
                <a:solidFill>
                  <a:srgbClr val="000000"/>
                </a:solidFill>
                <a:latin typeface="Arial" charset="0"/>
                <a:ea typeface="Arial" charset="0"/>
                <a:sym typeface="Arial" charset="0"/>
              </a:rPr>
              <a:t> </a:t>
            </a:r>
            <a:r>
              <a:rPr lang="en-US" altLang="en-US" sz="2800" b="1" dirty="0" err="1" smtClean="0">
                <a:solidFill>
                  <a:srgbClr val="000000"/>
                </a:solidFill>
                <a:latin typeface="Arial" charset="0"/>
                <a:ea typeface="Arial" charset="0"/>
                <a:sym typeface="Arial" charset="0"/>
              </a:rPr>
              <a:t>ép</a:t>
            </a:r>
            <a:r>
              <a:rPr lang="en-US" altLang="en-US" sz="2800" b="1" dirty="0" smtClean="0">
                <a:solidFill>
                  <a:srgbClr val="000000"/>
                </a:solidFill>
                <a:latin typeface="Arial" charset="0"/>
                <a:ea typeface="Arial" charset="0"/>
                <a:sym typeface="Arial" charset="0"/>
              </a:rPr>
              <a:t> </a:t>
            </a:r>
            <a:r>
              <a:rPr lang="en-US" altLang="en-US" sz="2800" b="1" dirty="0" err="1">
                <a:solidFill>
                  <a:srgbClr val="000000"/>
                </a:solidFill>
                <a:latin typeface="Arial" charset="0"/>
                <a:ea typeface="Arial" charset="0"/>
                <a:sym typeface="Arial" charset="0"/>
              </a:rPr>
              <a:t>phân</a:t>
            </a:r>
            <a:r>
              <a:rPr lang="en-US" altLang="en-US" sz="2800" b="1" dirty="0">
                <a:solidFill>
                  <a:srgbClr val="000000"/>
                </a:solidFill>
                <a:latin typeface="Arial" charset="0"/>
                <a:ea typeface="Arial" charset="0"/>
                <a:sym typeface="Arial" charset="0"/>
              </a:rPr>
              <a:t> </a:t>
            </a:r>
            <a:r>
              <a:rPr lang="en-US" altLang="en-US" sz="2800" b="1" dirty="0" err="1" smtClean="0">
                <a:solidFill>
                  <a:srgbClr val="000000"/>
                </a:solidFill>
                <a:latin typeface="Arial" charset="0"/>
                <a:ea typeface="Arial" charset="0"/>
                <a:sym typeface="Arial" charset="0"/>
              </a:rPr>
              <a:t>của</a:t>
            </a:r>
            <a:r>
              <a:rPr lang="en-US" altLang="en-US" sz="2800" b="1" dirty="0" smtClean="0">
                <a:solidFill>
                  <a:srgbClr val="000000"/>
                </a:solidFill>
                <a:latin typeface="Arial" charset="0"/>
                <a:ea typeface="Arial" charset="0"/>
                <a:sym typeface="Arial" charset="0"/>
              </a:rPr>
              <a:t> </a:t>
            </a:r>
            <a:r>
              <a:rPr lang="en-US" altLang="en-US" sz="2800" b="1" dirty="0" err="1" smtClean="0">
                <a:solidFill>
                  <a:srgbClr val="000000"/>
                </a:solidFill>
                <a:latin typeface="Arial" charset="0"/>
                <a:ea typeface="Arial" charset="0"/>
                <a:sym typeface="Arial" charset="0"/>
              </a:rPr>
              <a:t>dự</a:t>
            </a:r>
            <a:r>
              <a:rPr lang="en-US" altLang="en-US" sz="2800" b="1" dirty="0" smtClean="0">
                <a:solidFill>
                  <a:srgbClr val="000000"/>
                </a:solidFill>
                <a:latin typeface="Arial" charset="0"/>
                <a:ea typeface="Arial" charset="0"/>
                <a:sym typeface="Arial" charset="0"/>
              </a:rPr>
              <a:t> </a:t>
            </a:r>
            <a:r>
              <a:rPr lang="en-US" altLang="en-US" sz="2800" b="1" dirty="0" err="1" smtClean="0">
                <a:solidFill>
                  <a:srgbClr val="000000"/>
                </a:solidFill>
                <a:latin typeface="Arial" charset="0"/>
                <a:ea typeface="Arial" charset="0"/>
                <a:sym typeface="Arial" charset="0"/>
              </a:rPr>
              <a:t>án</a:t>
            </a:r>
            <a:r>
              <a:rPr lang="en-US" altLang="en-US" sz="2800" b="1" dirty="0" smtClean="0">
                <a:solidFill>
                  <a:srgbClr val="000000"/>
                </a:solidFill>
                <a:latin typeface="Arial" charset="0"/>
                <a:ea typeface="Arial" charset="0"/>
                <a:sym typeface="Arial" charset="0"/>
              </a:rPr>
              <a:t> LCASP </a:t>
            </a:r>
            <a:r>
              <a:rPr lang="en-US" altLang="en-US" sz="2800" b="1" dirty="0" err="1" smtClean="0">
                <a:solidFill>
                  <a:srgbClr val="000000"/>
                </a:solidFill>
                <a:latin typeface="Arial" charset="0"/>
                <a:ea typeface="Arial" charset="0"/>
                <a:sym typeface="Arial" charset="0"/>
              </a:rPr>
              <a:t>tại</a:t>
            </a:r>
            <a:r>
              <a:rPr lang="en-US" altLang="en-US" sz="2800" b="1" dirty="0" smtClean="0">
                <a:solidFill>
                  <a:srgbClr val="000000"/>
                </a:solidFill>
                <a:latin typeface="Arial" charset="0"/>
                <a:ea typeface="Arial" charset="0"/>
                <a:sym typeface="Arial" charset="0"/>
              </a:rPr>
              <a:t> </a:t>
            </a:r>
            <a:r>
              <a:rPr lang="en-US" altLang="en-US" sz="2800" b="1" dirty="0" err="1" smtClean="0">
                <a:solidFill>
                  <a:srgbClr val="000000"/>
                </a:solidFill>
                <a:latin typeface="Arial" charset="0"/>
                <a:ea typeface="Arial" charset="0"/>
                <a:sym typeface="Arial" charset="0"/>
              </a:rPr>
              <a:t>Bắc</a:t>
            </a:r>
            <a:r>
              <a:rPr lang="en-US" altLang="en-US" sz="2800" b="1" dirty="0" smtClean="0">
                <a:solidFill>
                  <a:srgbClr val="000000"/>
                </a:solidFill>
                <a:latin typeface="Arial" charset="0"/>
                <a:ea typeface="Arial" charset="0"/>
                <a:sym typeface="Arial" charset="0"/>
              </a:rPr>
              <a:t> </a:t>
            </a:r>
            <a:r>
              <a:rPr lang="en-US" altLang="en-US" sz="2800" b="1" dirty="0" err="1" smtClean="0">
                <a:solidFill>
                  <a:srgbClr val="000000"/>
                </a:solidFill>
                <a:latin typeface="Arial" charset="0"/>
                <a:ea typeface="Arial" charset="0"/>
                <a:sym typeface="Arial" charset="0"/>
              </a:rPr>
              <a:t>Giang</a:t>
            </a:r>
            <a:r>
              <a:rPr dirty="0"/>
              <a:t/>
            </a:r>
            <a:br>
              <a:rPr dirty="0"/>
            </a:br>
            <a:endParaRPr lang="en-US" altLang="en-US" sz="2800" b="1" dirty="0">
              <a:solidFill>
                <a:srgbClr val="000000"/>
              </a:solidFill>
              <a:latin typeface="Arial" charset="0"/>
              <a:ea typeface="Arial" charset="0"/>
              <a:sym typeface="Arial" charset="0"/>
            </a:endParaRPr>
          </a:p>
        </p:txBody>
      </p:sp>
      <p:sp>
        <p:nvSpPr>
          <p:cNvPr id="1048598" name="Content Placeholder 1048588"/>
          <p:cNvSpPr>
            <a:spLocks noGrp="1"/>
          </p:cNvSpPr>
          <p:nvPr>
            <p:ph idx="1"/>
          </p:nvPr>
        </p:nvSpPr>
        <p:spPr>
          <a:xfrm>
            <a:off x="381000" y="1676400"/>
            <a:ext cx="8305800" cy="495300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charset="0"/>
              <a:buChar char="•"/>
              <a:defRPr sz="3200" b="0" i="0" u="none" baseline="0">
                <a:solidFill>
                  <a:schemeClr val="dk1"/>
                </a:solidFill>
                <a:latin typeface="Calibri" pitchFamily="34" charset="0"/>
                <a:sym typeface="Arial" charset="0"/>
              </a:defRPr>
            </a:lvl1pPr>
            <a:lvl2pPr marL="742950" indent="-285750" algn="l" rtl="0" fontAlgn="base" latinLnBrk="1">
              <a:lnSpc>
                <a:spcPct val="100000"/>
              </a:lnSpc>
              <a:spcBef>
                <a:spcPct val="20000"/>
              </a:spcBef>
              <a:spcAft>
                <a:spcPct val="0"/>
              </a:spcAft>
              <a:buSzPct val="100000"/>
              <a:buFont typeface="Arial" charset="0"/>
              <a:buChar char="–"/>
              <a:defRPr sz="2800" b="0" i="0" u="none" baseline="0">
                <a:solidFill>
                  <a:schemeClr val="dk1"/>
                </a:solidFill>
                <a:latin typeface="Calibri" pitchFamily="34" charset="0"/>
                <a:sym typeface="Arial" charset="0"/>
              </a:defRPr>
            </a:lvl2pPr>
            <a:lvl3pPr marL="1143000" indent="-228600" algn="l" rtl="0" fontAlgn="base" latinLnBrk="1">
              <a:lnSpc>
                <a:spcPct val="100000"/>
              </a:lnSpc>
              <a:spcBef>
                <a:spcPct val="20000"/>
              </a:spcBef>
              <a:spcAft>
                <a:spcPct val="0"/>
              </a:spcAft>
              <a:buSzPct val="100000"/>
              <a:buFont typeface="Arial" charset="0"/>
              <a:buChar char="•"/>
              <a:defRPr sz="2400" b="0" i="0" u="none" baseline="0">
                <a:solidFill>
                  <a:schemeClr val="dk1"/>
                </a:solidFill>
                <a:latin typeface="Calibri" pitchFamily="34" charset="0"/>
                <a:sym typeface="Arial" charset="0"/>
              </a:defRPr>
            </a:lvl3pPr>
            <a:lvl4pPr marL="1600200" indent="-228600" algn="l" rtl="0" fontAlgn="base" latinLnBrk="1">
              <a:lnSpc>
                <a:spcPct val="100000"/>
              </a:lnSpc>
              <a:spcBef>
                <a:spcPct val="20000"/>
              </a:spcBef>
              <a:spcAft>
                <a:spcPct val="0"/>
              </a:spcAft>
              <a:buSzPct val="100000"/>
              <a:buFont typeface="Arial" charset="0"/>
              <a:buChar char="–"/>
              <a:defRPr sz="2000" b="0" i="0" u="none" baseline="0">
                <a:solidFill>
                  <a:schemeClr val="dk1"/>
                </a:solidFill>
                <a:latin typeface="Calibri" pitchFamily="34" charset="0"/>
                <a:sym typeface="Arial" charset="0"/>
              </a:defRPr>
            </a:lvl4pPr>
            <a:lvl5pPr marL="2057400" indent="-228600" algn="l" rtl="0" fontAlgn="base" latinLnBrk="1">
              <a:lnSpc>
                <a:spcPct val="100000"/>
              </a:lnSpc>
              <a:spcBef>
                <a:spcPct val="20000"/>
              </a:spcBef>
              <a:spcAft>
                <a:spcPct val="0"/>
              </a:spcAft>
              <a:buSzPct val="100000"/>
              <a:buFont typeface="Arial" charset="0"/>
              <a:buChar char="»"/>
              <a:defRPr sz="2000" b="0" i="0" u="none" baseline="0">
                <a:solidFill>
                  <a:schemeClr val="dk1"/>
                </a:solidFill>
                <a:latin typeface="Calibri" pitchFamily="34" charset="0"/>
                <a:sym typeface="Arial" charset="0"/>
              </a:defRPr>
            </a:lvl5pPr>
          </a:lstStyle>
          <a:p>
            <a:pPr marL="0" lvl="0" indent="0" algn="just" eaLnBrk="1" hangingPunct="1">
              <a:buNone/>
            </a:pPr>
            <a:endParaRPr lang="en-US" altLang="en-US" sz="2400" dirty="0">
              <a:solidFill>
                <a:srgbClr val="002060"/>
              </a:solidFill>
              <a:latin typeface="Arial" charset="0"/>
              <a:ea typeface="Arial" charset="0"/>
              <a:sym typeface="Arial" charset="0"/>
            </a:endParaRPr>
          </a:p>
          <a:p>
            <a:pPr marL="0" lvl="0" indent="0" algn="just" eaLnBrk="1" hangingPunct="1">
              <a:buFont typeface="Arial" charset="0"/>
              <a:buAutoNum type="arabicPeriod"/>
            </a:pPr>
            <a:endParaRPr lang="en-US" altLang="en-US" sz="2400" dirty="0">
              <a:solidFill>
                <a:srgbClr val="002060"/>
              </a:solidFill>
              <a:latin typeface="Arial" charset="0"/>
              <a:ea typeface="Arial" charset="0"/>
              <a:sym typeface="Arial" charset="0"/>
            </a:endParaRPr>
          </a:p>
          <a:p>
            <a:pPr marL="0" lvl="0" indent="0" algn="just" eaLnBrk="1" hangingPunct="1">
              <a:buFont typeface="Arial" charset="0"/>
              <a:buAutoNum type="arabicPeriod"/>
            </a:pPr>
            <a:endParaRPr lang="en-US" altLang="en-US" sz="2400" dirty="0">
              <a:solidFill>
                <a:srgbClr val="002060"/>
              </a:solidFill>
              <a:latin typeface="Arial" charset="0"/>
              <a:ea typeface="Arial" charset="0"/>
              <a:sym typeface="Arial" charset="0"/>
            </a:endParaRPr>
          </a:p>
          <a:p>
            <a:pPr marL="0" lvl="0" indent="0" algn="just" eaLnBrk="1" hangingPunct="1">
              <a:buFont typeface="Arial" charset="0"/>
              <a:buAutoNum type="arabicPeriod"/>
            </a:pPr>
            <a:endParaRPr lang="en-US" altLang="en-US" sz="2400" dirty="0">
              <a:solidFill>
                <a:srgbClr val="002060"/>
              </a:solidFill>
              <a:latin typeface="Arial" charset="0"/>
              <a:ea typeface="Arial" charset="0"/>
              <a:sym typeface="Arial" charset="0"/>
            </a:endParaRPr>
          </a:p>
          <a:p>
            <a:pPr marL="0" lvl="0" indent="0" algn="just" eaLnBrk="1" hangingPunct="1">
              <a:buFont typeface="Arial" charset="0"/>
              <a:buAutoNum type="arabicPeriod"/>
            </a:pPr>
            <a:endParaRPr lang="en-US" altLang="en-US" sz="2400" dirty="0">
              <a:solidFill>
                <a:srgbClr val="002060"/>
              </a:solidFill>
              <a:latin typeface="Arial" charset="0"/>
              <a:ea typeface="Arial" charset="0"/>
              <a:sym typeface="Arial" charset="0"/>
            </a:endParaRPr>
          </a:p>
          <a:p>
            <a:pPr marL="0" lvl="0" indent="0" algn="just" eaLnBrk="1" hangingPunct="1">
              <a:buFont typeface="Arial" charset="0"/>
              <a:buAutoNum type="arabicPeriod"/>
            </a:pPr>
            <a:endParaRPr lang="en-US" altLang="en-US" sz="2400" dirty="0">
              <a:solidFill>
                <a:srgbClr val="002060"/>
              </a:solidFill>
              <a:latin typeface="Arial" charset="0"/>
              <a:ea typeface="Arial" charset="0"/>
              <a:sym typeface="Arial" charset="0"/>
            </a:endParaRPr>
          </a:p>
          <a:p>
            <a:pPr marL="0" lvl="0" indent="0" algn="just" eaLnBrk="1" hangingPunct="1">
              <a:buFont typeface="Arial" charset="0"/>
              <a:buAutoNum type="arabicPeriod"/>
            </a:pPr>
            <a:endParaRPr lang="en-US" altLang="en-US" sz="2400" dirty="0">
              <a:solidFill>
                <a:srgbClr val="002060"/>
              </a:solidFill>
              <a:latin typeface="Arial" charset="0"/>
              <a:ea typeface="Arial" charset="0"/>
              <a:sym typeface="Arial" charset="0"/>
            </a:endParaRPr>
          </a:p>
        </p:txBody>
      </p:sp>
      <p:pic>
        <p:nvPicPr>
          <p:cNvPr id="2097165" name="Picture 2097154" descr="Logo LCASP .jpg"/>
          <p:cNvPicPr>
            <a:picLocks/>
          </p:cNvPicPr>
          <p:nvPr/>
        </p:nvPicPr>
        <p:blipFill>
          <a:blip r:embed="rId2"/>
          <a:srcRect/>
          <a:stretch>
            <a:fillRect/>
          </a:stretch>
        </p:blipFill>
        <p:spPr>
          <a:xfrm>
            <a:off x="0" y="0"/>
            <a:ext cx="1328737" cy="1295400"/>
          </a:xfrm>
          <a:prstGeom prst="rect">
            <a:avLst/>
          </a:prstGeom>
          <a:noFill/>
          <a:ln>
            <a:noFill/>
          </a:ln>
        </p:spPr>
      </p:pic>
      <p:pic>
        <p:nvPicPr>
          <p:cNvPr id="2097167" name="Picture 2097156"/>
          <p:cNvPicPr>
            <a:picLocks/>
          </p:cNvPicPr>
          <p:nvPr/>
        </p:nvPicPr>
        <p:blipFill>
          <a:blip r:embed="rId3" cstate="email">
            <a:extLst>
              <a:ext uri="{28A0092B-C50C-407E-A947-70E740481C1C}">
                <a14:useLocalDpi xmlns:a14="http://schemas.microsoft.com/office/drawing/2010/main"/>
              </a:ext>
            </a:extLst>
          </a:blip>
          <a:srcRect/>
          <a:stretch>
            <a:fillRect/>
          </a:stretch>
        </p:blipFill>
        <p:spPr>
          <a:xfrm>
            <a:off x="3276600" y="6200775"/>
            <a:ext cx="5273675" cy="530225"/>
          </a:xfrm>
          <a:prstGeom prst="rect">
            <a:avLst/>
          </a:prstGeom>
          <a:noFill/>
          <a:ln>
            <a:noFill/>
          </a:ln>
        </p:spPr>
      </p:pic>
      <p:pic>
        <p:nvPicPr>
          <p:cNvPr id="9" name="Picture 8"/>
          <p:cNvPicPr/>
          <p:nvPr/>
        </p:nvPicPr>
        <p:blipFill>
          <a:blip r:embed="rId4" cstate="email">
            <a:extLst>
              <a:ext uri="{28A0092B-C50C-407E-A947-70E740481C1C}">
                <a14:useLocalDpi xmlns:a14="http://schemas.microsoft.com/office/drawing/2010/main"/>
              </a:ext>
            </a:extLst>
          </a:blip>
          <a:stretch>
            <a:fillRect/>
          </a:stretch>
        </p:blipFill>
        <p:spPr>
          <a:xfrm>
            <a:off x="1828800" y="1676400"/>
            <a:ext cx="5702300" cy="4276725"/>
          </a:xfrm>
          <a:prstGeom prst="rect">
            <a:avLst/>
          </a:prstGeom>
        </p:spPr>
      </p:pic>
    </p:spTree>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5" name="Title 1048591"/>
          <p:cNvSpPr>
            <a:spLocks noGrp="1"/>
          </p:cNvSpPr>
          <p:nvPr>
            <p:ph type="title"/>
          </p:nvPr>
        </p:nvSpPr>
        <p:spPr>
          <a:xfrm>
            <a:off x="1328737" y="533399"/>
            <a:ext cx="7815262" cy="847725"/>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Arial" charset="0"/>
              </a:defRPr>
            </a:lvl1pPr>
          </a:lstStyle>
          <a:p>
            <a:pPr lvl="0" eaLnBrk="1" hangingPunct="1"/>
            <a:r>
              <a:rPr dirty="0"/>
              <a:t/>
            </a:r>
            <a:br>
              <a:rPr dirty="0"/>
            </a:br>
            <a:r>
              <a:rPr lang="en-US" altLang="en-US" sz="2800" b="1" dirty="0" err="1" smtClean="0">
                <a:solidFill>
                  <a:srgbClr val="000000"/>
                </a:solidFill>
                <a:latin typeface="Arial" charset="0"/>
                <a:ea typeface="Arial" charset="0"/>
                <a:sym typeface="Arial" charset="0"/>
              </a:rPr>
              <a:t>Mô</a:t>
            </a:r>
            <a:r>
              <a:rPr lang="en-US" altLang="en-US" sz="2800" b="1" dirty="0" smtClean="0">
                <a:solidFill>
                  <a:srgbClr val="000000"/>
                </a:solidFill>
                <a:latin typeface="Arial" charset="0"/>
                <a:ea typeface="Arial" charset="0"/>
                <a:sym typeface="Arial" charset="0"/>
              </a:rPr>
              <a:t> </a:t>
            </a:r>
            <a:r>
              <a:rPr lang="en-US" altLang="en-US" sz="2800" b="1" dirty="0" err="1" smtClean="0">
                <a:solidFill>
                  <a:srgbClr val="000000"/>
                </a:solidFill>
                <a:latin typeface="Arial" charset="0"/>
                <a:ea typeface="Arial" charset="0"/>
                <a:sym typeface="Arial" charset="0"/>
              </a:rPr>
              <a:t>hình</a:t>
            </a:r>
            <a:r>
              <a:rPr lang="en-US" altLang="en-US" sz="2800" b="1" dirty="0" smtClean="0">
                <a:solidFill>
                  <a:srgbClr val="000000"/>
                </a:solidFill>
                <a:latin typeface="Arial" charset="0"/>
                <a:ea typeface="Arial" charset="0"/>
                <a:sym typeface="Arial" charset="0"/>
              </a:rPr>
              <a:t> </a:t>
            </a:r>
            <a:r>
              <a:rPr lang="en-US" altLang="en-US" sz="2800" b="1" dirty="0" err="1" smtClean="0">
                <a:solidFill>
                  <a:srgbClr val="000000"/>
                </a:solidFill>
                <a:latin typeface="Arial" charset="0"/>
                <a:ea typeface="Arial" charset="0"/>
                <a:sym typeface="Arial" charset="0"/>
              </a:rPr>
              <a:t>máy</a:t>
            </a:r>
            <a:r>
              <a:rPr lang="en-US" altLang="en-US" sz="2800" b="1" dirty="0" smtClean="0">
                <a:solidFill>
                  <a:srgbClr val="000000"/>
                </a:solidFill>
                <a:latin typeface="Arial" charset="0"/>
                <a:ea typeface="Arial" charset="0"/>
                <a:sym typeface="Arial" charset="0"/>
              </a:rPr>
              <a:t> </a:t>
            </a:r>
            <a:r>
              <a:rPr lang="en-US" altLang="en-US" sz="2800" b="1" dirty="0" err="1">
                <a:solidFill>
                  <a:srgbClr val="000000"/>
                </a:solidFill>
                <a:latin typeface="Arial" charset="0"/>
                <a:ea typeface="Arial" charset="0"/>
                <a:sym typeface="Arial" charset="0"/>
              </a:rPr>
              <a:t>phát</a:t>
            </a:r>
            <a:r>
              <a:rPr lang="en-US" altLang="en-US" sz="2800" b="1" dirty="0">
                <a:solidFill>
                  <a:srgbClr val="000000"/>
                </a:solidFill>
                <a:latin typeface="Arial" charset="0"/>
                <a:ea typeface="Arial" charset="0"/>
                <a:sym typeface="Arial" charset="0"/>
              </a:rPr>
              <a:t> </a:t>
            </a:r>
            <a:r>
              <a:rPr lang="en-US" altLang="en-US" sz="2800" b="1" dirty="0" err="1">
                <a:solidFill>
                  <a:srgbClr val="000000"/>
                </a:solidFill>
                <a:latin typeface="Arial" charset="0"/>
                <a:ea typeface="Arial" charset="0"/>
                <a:sym typeface="Arial" charset="0"/>
              </a:rPr>
              <a:t>điện</a:t>
            </a:r>
            <a:r>
              <a:rPr lang="en-US" altLang="en-US" sz="2800" b="1" dirty="0">
                <a:solidFill>
                  <a:srgbClr val="000000"/>
                </a:solidFill>
                <a:latin typeface="Arial" charset="0"/>
                <a:ea typeface="Arial" charset="0"/>
                <a:sym typeface="Arial" charset="0"/>
              </a:rPr>
              <a:t> </a:t>
            </a:r>
            <a:r>
              <a:rPr lang="en-US" altLang="en-US" sz="2800" b="1" dirty="0" smtClean="0">
                <a:solidFill>
                  <a:srgbClr val="000000"/>
                </a:solidFill>
                <a:latin typeface="Arial" charset="0"/>
                <a:ea typeface="Arial" charset="0"/>
                <a:sym typeface="Arial" charset="0"/>
              </a:rPr>
              <a:t>60 KVA </a:t>
            </a:r>
            <a:br>
              <a:rPr lang="en-US" altLang="en-US" sz="2800" b="1" dirty="0" smtClean="0">
                <a:solidFill>
                  <a:srgbClr val="000000"/>
                </a:solidFill>
                <a:latin typeface="Arial" charset="0"/>
                <a:ea typeface="Arial" charset="0"/>
                <a:sym typeface="Arial" charset="0"/>
              </a:rPr>
            </a:br>
            <a:r>
              <a:rPr lang="en-US" altLang="en-US" sz="2800" b="1" dirty="0" err="1" smtClean="0">
                <a:solidFill>
                  <a:srgbClr val="000000"/>
                </a:solidFill>
                <a:latin typeface="Arial" charset="0"/>
                <a:ea typeface="Arial" charset="0"/>
              </a:rPr>
              <a:t>của</a:t>
            </a:r>
            <a:r>
              <a:rPr lang="en-US" altLang="en-US" sz="2800" b="1" dirty="0" smtClean="0">
                <a:solidFill>
                  <a:srgbClr val="000000"/>
                </a:solidFill>
                <a:latin typeface="Arial" charset="0"/>
                <a:ea typeface="Arial" charset="0"/>
              </a:rPr>
              <a:t> </a:t>
            </a:r>
            <a:r>
              <a:rPr lang="en-US" altLang="en-US" sz="2800" b="1" dirty="0" err="1" smtClean="0">
                <a:solidFill>
                  <a:srgbClr val="000000"/>
                </a:solidFill>
                <a:latin typeface="Arial" charset="0"/>
                <a:ea typeface="Arial" charset="0"/>
              </a:rPr>
              <a:t>dự</a:t>
            </a:r>
            <a:r>
              <a:rPr lang="en-US" altLang="en-US" sz="2800" b="1" dirty="0" smtClean="0">
                <a:solidFill>
                  <a:srgbClr val="000000"/>
                </a:solidFill>
                <a:latin typeface="Arial" charset="0"/>
                <a:ea typeface="Arial" charset="0"/>
              </a:rPr>
              <a:t> </a:t>
            </a:r>
            <a:r>
              <a:rPr lang="en-US" altLang="en-US" sz="2800" b="1" dirty="0" err="1" smtClean="0">
                <a:solidFill>
                  <a:srgbClr val="000000"/>
                </a:solidFill>
                <a:latin typeface="Arial" charset="0"/>
                <a:ea typeface="Arial" charset="0"/>
              </a:rPr>
              <a:t>án</a:t>
            </a:r>
            <a:r>
              <a:rPr lang="en-US" altLang="en-US" sz="2800" b="1" dirty="0" smtClean="0">
                <a:solidFill>
                  <a:srgbClr val="000000"/>
                </a:solidFill>
                <a:latin typeface="Arial" charset="0"/>
                <a:ea typeface="Arial" charset="0"/>
              </a:rPr>
              <a:t> LCASP </a:t>
            </a:r>
            <a:r>
              <a:rPr lang="en-US" altLang="en-US" sz="2800" b="1" dirty="0" err="1" smtClean="0">
                <a:solidFill>
                  <a:srgbClr val="000000"/>
                </a:solidFill>
                <a:latin typeface="Arial" charset="0"/>
                <a:ea typeface="Arial" charset="0"/>
                <a:sym typeface="Arial" charset="0"/>
              </a:rPr>
              <a:t>tại</a:t>
            </a:r>
            <a:r>
              <a:rPr lang="en-US" altLang="en-US" sz="2800" b="1" dirty="0" smtClean="0">
                <a:solidFill>
                  <a:srgbClr val="000000"/>
                </a:solidFill>
                <a:latin typeface="Arial" charset="0"/>
                <a:ea typeface="Arial" charset="0"/>
                <a:sym typeface="Arial" charset="0"/>
              </a:rPr>
              <a:t> </a:t>
            </a:r>
            <a:r>
              <a:rPr lang="en-US" altLang="en-US" sz="2800" b="1" dirty="0" err="1" smtClean="0">
                <a:solidFill>
                  <a:srgbClr val="000000"/>
                </a:solidFill>
                <a:latin typeface="Arial" charset="0"/>
                <a:ea typeface="Arial" charset="0"/>
                <a:sym typeface="Arial" charset="0"/>
              </a:rPr>
              <a:t>Bình</a:t>
            </a:r>
            <a:r>
              <a:rPr lang="en-US" altLang="en-US" sz="2800" b="1" dirty="0" smtClean="0">
                <a:solidFill>
                  <a:srgbClr val="000000"/>
                </a:solidFill>
                <a:latin typeface="Arial" charset="0"/>
                <a:ea typeface="Arial" charset="0"/>
                <a:sym typeface="Arial" charset="0"/>
              </a:rPr>
              <a:t> </a:t>
            </a:r>
            <a:r>
              <a:rPr lang="en-US" altLang="en-US" sz="2800" b="1" dirty="0" err="1" smtClean="0">
                <a:solidFill>
                  <a:srgbClr val="000000"/>
                </a:solidFill>
                <a:latin typeface="Arial" charset="0"/>
                <a:ea typeface="Arial" charset="0"/>
                <a:sym typeface="Arial" charset="0"/>
              </a:rPr>
              <a:t>Định</a:t>
            </a:r>
            <a:r>
              <a:rPr lang="en-US" altLang="en-US" sz="2800" b="1" dirty="0" smtClean="0">
                <a:solidFill>
                  <a:srgbClr val="000000"/>
                </a:solidFill>
                <a:latin typeface="Arial" charset="0"/>
                <a:ea typeface="Arial" charset="0"/>
                <a:sym typeface="Arial" charset="0"/>
              </a:rPr>
              <a:t> </a:t>
            </a:r>
            <a:r>
              <a:rPr dirty="0"/>
              <a:t/>
            </a:r>
            <a:br>
              <a:rPr dirty="0"/>
            </a:br>
            <a:r>
              <a:rPr dirty="0"/>
              <a:t/>
            </a:r>
            <a:br>
              <a:rPr dirty="0"/>
            </a:br>
            <a:endParaRPr lang="en-US" altLang="en-US" sz="2000" i="1" dirty="0">
              <a:solidFill>
                <a:srgbClr val="000000"/>
              </a:solidFill>
              <a:latin typeface="Arial" charset="0"/>
              <a:ea typeface="Arial" charset="0"/>
              <a:sym typeface="Arial" charset="0"/>
            </a:endParaRPr>
          </a:p>
        </p:txBody>
      </p:sp>
      <p:sp>
        <p:nvSpPr>
          <p:cNvPr id="1048596" name="Content Placeholder 1048592"/>
          <p:cNvSpPr>
            <a:spLocks noGrp="1"/>
          </p:cNvSpPr>
          <p:nvPr>
            <p:ph idx="1"/>
          </p:nvPr>
        </p:nvSpPr>
        <p:spPr>
          <a:xfrm>
            <a:off x="381000" y="1676400"/>
            <a:ext cx="8305800" cy="495300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charset="0"/>
              <a:buChar char="•"/>
              <a:defRPr sz="3200" b="0" i="0" u="none" baseline="0">
                <a:solidFill>
                  <a:schemeClr val="dk1"/>
                </a:solidFill>
                <a:latin typeface="Calibri" pitchFamily="34" charset="0"/>
                <a:sym typeface="Arial" charset="0"/>
              </a:defRPr>
            </a:lvl1pPr>
            <a:lvl2pPr marL="742950" indent="-285750" algn="l" rtl="0" fontAlgn="base" latinLnBrk="1">
              <a:lnSpc>
                <a:spcPct val="100000"/>
              </a:lnSpc>
              <a:spcBef>
                <a:spcPct val="20000"/>
              </a:spcBef>
              <a:spcAft>
                <a:spcPct val="0"/>
              </a:spcAft>
              <a:buSzPct val="100000"/>
              <a:buFont typeface="Arial" charset="0"/>
              <a:buChar char="–"/>
              <a:defRPr sz="2800" b="0" i="0" u="none" baseline="0">
                <a:solidFill>
                  <a:schemeClr val="dk1"/>
                </a:solidFill>
                <a:latin typeface="Calibri" pitchFamily="34" charset="0"/>
                <a:sym typeface="Arial" charset="0"/>
              </a:defRPr>
            </a:lvl2pPr>
            <a:lvl3pPr marL="1143000" indent="-228600" algn="l" rtl="0" fontAlgn="base" latinLnBrk="1">
              <a:lnSpc>
                <a:spcPct val="100000"/>
              </a:lnSpc>
              <a:spcBef>
                <a:spcPct val="20000"/>
              </a:spcBef>
              <a:spcAft>
                <a:spcPct val="0"/>
              </a:spcAft>
              <a:buSzPct val="100000"/>
              <a:buFont typeface="Arial" charset="0"/>
              <a:buChar char="•"/>
              <a:defRPr sz="2400" b="0" i="0" u="none" baseline="0">
                <a:solidFill>
                  <a:schemeClr val="dk1"/>
                </a:solidFill>
                <a:latin typeface="Calibri" pitchFamily="34" charset="0"/>
                <a:sym typeface="Arial" charset="0"/>
              </a:defRPr>
            </a:lvl3pPr>
            <a:lvl4pPr marL="1600200" indent="-228600" algn="l" rtl="0" fontAlgn="base" latinLnBrk="1">
              <a:lnSpc>
                <a:spcPct val="100000"/>
              </a:lnSpc>
              <a:spcBef>
                <a:spcPct val="20000"/>
              </a:spcBef>
              <a:spcAft>
                <a:spcPct val="0"/>
              </a:spcAft>
              <a:buSzPct val="100000"/>
              <a:buFont typeface="Arial" charset="0"/>
              <a:buChar char="–"/>
              <a:defRPr sz="2000" b="0" i="0" u="none" baseline="0">
                <a:solidFill>
                  <a:schemeClr val="dk1"/>
                </a:solidFill>
                <a:latin typeface="Calibri" pitchFamily="34" charset="0"/>
                <a:sym typeface="Arial" charset="0"/>
              </a:defRPr>
            </a:lvl4pPr>
            <a:lvl5pPr marL="2057400" indent="-228600" algn="l" rtl="0" fontAlgn="base" latinLnBrk="1">
              <a:lnSpc>
                <a:spcPct val="100000"/>
              </a:lnSpc>
              <a:spcBef>
                <a:spcPct val="20000"/>
              </a:spcBef>
              <a:spcAft>
                <a:spcPct val="0"/>
              </a:spcAft>
              <a:buSzPct val="100000"/>
              <a:buFont typeface="Arial" charset="0"/>
              <a:buChar char="»"/>
              <a:defRPr sz="2000" b="0" i="0" u="none" baseline="0">
                <a:solidFill>
                  <a:schemeClr val="dk1"/>
                </a:solidFill>
                <a:latin typeface="Calibri" pitchFamily="34" charset="0"/>
                <a:sym typeface="Arial" charset="0"/>
              </a:defRPr>
            </a:lvl5pPr>
          </a:lstStyle>
          <a:p>
            <a:pPr marL="0" lvl="0" indent="0" algn="just" eaLnBrk="1" hangingPunct="1">
              <a:buNone/>
            </a:pPr>
            <a:endParaRPr lang="en-US" altLang="en-US" sz="2400" dirty="0">
              <a:solidFill>
                <a:srgbClr val="002060"/>
              </a:solidFill>
              <a:latin typeface="Arial" charset="0"/>
              <a:ea typeface="Arial" charset="0"/>
              <a:sym typeface="Arial" charset="0"/>
            </a:endParaRPr>
          </a:p>
          <a:p>
            <a:pPr marL="0" lvl="0" indent="0" algn="just" eaLnBrk="1" hangingPunct="1">
              <a:buFont typeface="Arial" charset="0"/>
              <a:buAutoNum type="arabicPeriod"/>
            </a:pPr>
            <a:endParaRPr lang="en-US" altLang="en-US" sz="2400" dirty="0">
              <a:solidFill>
                <a:srgbClr val="002060"/>
              </a:solidFill>
              <a:latin typeface="Arial" charset="0"/>
              <a:ea typeface="Arial" charset="0"/>
              <a:sym typeface="Arial" charset="0"/>
            </a:endParaRPr>
          </a:p>
          <a:p>
            <a:pPr marL="0" lvl="0" indent="0" algn="just" eaLnBrk="1" hangingPunct="1">
              <a:buFont typeface="Arial" charset="0"/>
              <a:buAutoNum type="arabicPeriod"/>
            </a:pPr>
            <a:endParaRPr lang="en-US" altLang="en-US" sz="2400" dirty="0">
              <a:solidFill>
                <a:srgbClr val="002060"/>
              </a:solidFill>
              <a:latin typeface="Arial" charset="0"/>
              <a:ea typeface="Arial" charset="0"/>
              <a:sym typeface="Arial" charset="0"/>
            </a:endParaRPr>
          </a:p>
          <a:p>
            <a:pPr marL="0" lvl="0" indent="0" algn="just" eaLnBrk="1" hangingPunct="1">
              <a:buFont typeface="Arial" charset="0"/>
              <a:buAutoNum type="arabicPeriod"/>
            </a:pPr>
            <a:endParaRPr lang="en-US" altLang="en-US" sz="2400" dirty="0">
              <a:solidFill>
                <a:srgbClr val="002060"/>
              </a:solidFill>
              <a:latin typeface="Arial" charset="0"/>
              <a:ea typeface="Arial" charset="0"/>
              <a:sym typeface="Arial" charset="0"/>
            </a:endParaRPr>
          </a:p>
          <a:p>
            <a:pPr marL="0" lvl="0" indent="0" algn="just" eaLnBrk="1" hangingPunct="1">
              <a:buFont typeface="Arial" charset="0"/>
              <a:buAutoNum type="arabicPeriod"/>
            </a:pPr>
            <a:endParaRPr lang="en-US" altLang="en-US" sz="2400" dirty="0">
              <a:solidFill>
                <a:srgbClr val="002060"/>
              </a:solidFill>
              <a:latin typeface="Arial" charset="0"/>
              <a:ea typeface="Arial" charset="0"/>
              <a:sym typeface="Arial" charset="0"/>
            </a:endParaRPr>
          </a:p>
          <a:p>
            <a:pPr marL="0" lvl="0" indent="0" algn="just" eaLnBrk="1" hangingPunct="1">
              <a:buFont typeface="Arial" charset="0"/>
              <a:buAutoNum type="arabicPeriod"/>
            </a:pPr>
            <a:endParaRPr lang="en-US" altLang="en-US" sz="2400" dirty="0">
              <a:solidFill>
                <a:srgbClr val="002060"/>
              </a:solidFill>
              <a:latin typeface="Arial" charset="0"/>
              <a:ea typeface="Arial" charset="0"/>
              <a:sym typeface="Arial" charset="0"/>
            </a:endParaRPr>
          </a:p>
          <a:p>
            <a:pPr marL="0" lvl="0" indent="0" algn="just" eaLnBrk="1" hangingPunct="1">
              <a:buFont typeface="Arial" charset="0"/>
              <a:buAutoNum type="arabicPeriod"/>
            </a:pPr>
            <a:endParaRPr lang="en-US" altLang="en-US" sz="2400" dirty="0">
              <a:solidFill>
                <a:srgbClr val="002060"/>
              </a:solidFill>
              <a:latin typeface="Arial" charset="0"/>
              <a:ea typeface="Arial" charset="0"/>
              <a:sym typeface="Arial" charset="0"/>
            </a:endParaRPr>
          </a:p>
        </p:txBody>
      </p:sp>
      <p:pic>
        <p:nvPicPr>
          <p:cNvPr id="2097162" name="Picture 2097158" descr="Logo LCASP .jpg"/>
          <p:cNvPicPr>
            <a:picLocks/>
          </p:cNvPicPr>
          <p:nvPr/>
        </p:nvPicPr>
        <p:blipFill>
          <a:blip r:embed="rId2"/>
          <a:srcRect/>
          <a:stretch>
            <a:fillRect/>
          </a:stretch>
        </p:blipFill>
        <p:spPr>
          <a:xfrm>
            <a:off x="0" y="0"/>
            <a:ext cx="1328737" cy="1295400"/>
          </a:xfrm>
          <a:prstGeom prst="rect">
            <a:avLst/>
          </a:prstGeom>
          <a:noFill/>
          <a:ln>
            <a:noFill/>
          </a:ln>
        </p:spPr>
      </p:pic>
      <p:pic>
        <p:nvPicPr>
          <p:cNvPr id="2097164" name="Picture 2097160"/>
          <p:cNvPicPr>
            <a:picLocks/>
          </p:cNvPicPr>
          <p:nvPr/>
        </p:nvPicPr>
        <p:blipFill>
          <a:blip r:embed="rId3" cstate="email">
            <a:extLst>
              <a:ext uri="{28A0092B-C50C-407E-A947-70E740481C1C}">
                <a14:useLocalDpi xmlns:a14="http://schemas.microsoft.com/office/drawing/2010/main"/>
              </a:ext>
            </a:extLst>
          </a:blip>
          <a:srcRect/>
          <a:stretch>
            <a:fillRect/>
          </a:stretch>
        </p:blipFill>
        <p:spPr>
          <a:xfrm>
            <a:off x="3505200" y="6126162"/>
            <a:ext cx="5273675" cy="530225"/>
          </a:xfrm>
          <a:prstGeom prst="rect">
            <a:avLst/>
          </a:prstGeom>
          <a:noFill/>
          <a:ln>
            <a:noFill/>
          </a:ln>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4403" y="1828800"/>
            <a:ext cx="5511800"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Title 1048675"/>
          <p:cNvSpPr>
            <a:spLocks noGrp="1"/>
          </p:cNvSpPr>
          <p:nvPr>
            <p:ph type="title"/>
          </p:nvPr>
        </p:nvSpPr>
        <p:spPr>
          <a:xfrm>
            <a:off x="1328737" y="228600"/>
            <a:ext cx="7510463" cy="10668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Arial" charset="0"/>
              </a:defRPr>
            </a:lvl1pPr>
          </a:lstStyle>
          <a:p>
            <a:pPr lvl="0" eaLnBrk="1" hangingPunct="1"/>
            <a:r>
              <a:rPr dirty="0"/>
              <a:t/>
            </a:r>
            <a:br>
              <a:rPr dirty="0"/>
            </a:br>
            <a:r>
              <a:rPr lang="en-US" dirty="0" smtClean="0"/>
              <a:t/>
            </a:r>
            <a:br>
              <a:rPr lang="en-US" dirty="0" smtClean="0"/>
            </a:br>
            <a:r>
              <a:rPr lang="en-US" altLang="en-US" sz="2400" b="1" dirty="0" err="1" smtClean="0">
                <a:solidFill>
                  <a:srgbClr val="000000"/>
                </a:solidFill>
                <a:latin typeface="Arial" charset="0"/>
                <a:ea typeface="Arial" charset="0"/>
                <a:sym typeface="Arial" charset="0"/>
              </a:rPr>
              <a:t>Công</a:t>
            </a:r>
            <a:r>
              <a:rPr lang="en-US" altLang="en-US" sz="2400" b="1" dirty="0" smtClean="0">
                <a:solidFill>
                  <a:srgbClr val="000000"/>
                </a:solidFill>
                <a:latin typeface="Arial" charset="0"/>
                <a:ea typeface="Arial" charset="0"/>
                <a:sym typeface="Arial" charset="0"/>
              </a:rPr>
              <a:t> </a:t>
            </a:r>
            <a:r>
              <a:rPr lang="en-US" altLang="en-US" sz="2400" b="1" dirty="0" err="1">
                <a:solidFill>
                  <a:srgbClr val="000000"/>
                </a:solidFill>
                <a:latin typeface="Arial" charset="0"/>
                <a:ea typeface="Arial" charset="0"/>
                <a:sym typeface="Arial" charset="0"/>
              </a:rPr>
              <a:t>trình</a:t>
            </a:r>
            <a:r>
              <a:rPr lang="en-US" altLang="en-US" sz="2400" b="1" dirty="0">
                <a:solidFill>
                  <a:srgbClr val="000000"/>
                </a:solidFill>
                <a:latin typeface="Arial" charset="0"/>
                <a:ea typeface="Arial" charset="0"/>
                <a:sym typeface="Arial" charset="0"/>
              </a:rPr>
              <a:t> </a:t>
            </a:r>
            <a:r>
              <a:rPr lang="en-US" altLang="en-US" sz="2400" b="1" dirty="0" err="1">
                <a:solidFill>
                  <a:srgbClr val="000000"/>
                </a:solidFill>
                <a:latin typeface="Arial" charset="0"/>
                <a:ea typeface="Arial" charset="0"/>
                <a:sym typeface="Arial" charset="0"/>
              </a:rPr>
              <a:t>khí</a:t>
            </a:r>
            <a:r>
              <a:rPr lang="en-US" altLang="en-US" sz="2400" b="1" dirty="0">
                <a:solidFill>
                  <a:srgbClr val="000000"/>
                </a:solidFill>
                <a:latin typeface="Arial" charset="0"/>
                <a:ea typeface="Arial" charset="0"/>
                <a:sym typeface="Arial" charset="0"/>
              </a:rPr>
              <a:t> </a:t>
            </a:r>
            <a:r>
              <a:rPr lang="en-US" altLang="en-US" sz="2400" b="1" dirty="0" err="1">
                <a:solidFill>
                  <a:srgbClr val="000000"/>
                </a:solidFill>
                <a:latin typeface="Arial" charset="0"/>
                <a:ea typeface="Arial" charset="0"/>
                <a:sym typeface="Arial" charset="0"/>
              </a:rPr>
              <a:t>sinh</a:t>
            </a:r>
            <a:r>
              <a:rPr lang="en-US" altLang="en-US" sz="2400" b="1" dirty="0">
                <a:solidFill>
                  <a:srgbClr val="000000"/>
                </a:solidFill>
                <a:latin typeface="Arial" charset="0"/>
                <a:ea typeface="Arial" charset="0"/>
                <a:sym typeface="Arial" charset="0"/>
              </a:rPr>
              <a:t> </a:t>
            </a:r>
            <a:r>
              <a:rPr lang="en-US" altLang="en-US" sz="2400" b="1" dirty="0" err="1">
                <a:solidFill>
                  <a:srgbClr val="000000"/>
                </a:solidFill>
                <a:latin typeface="Arial" charset="0"/>
                <a:ea typeface="Arial" charset="0"/>
                <a:sym typeface="Arial" charset="0"/>
              </a:rPr>
              <a:t>học</a:t>
            </a:r>
            <a:r>
              <a:rPr lang="en-US" altLang="en-US" sz="2400" b="1" dirty="0">
                <a:solidFill>
                  <a:srgbClr val="000000"/>
                </a:solidFill>
                <a:latin typeface="Arial" charset="0"/>
                <a:ea typeface="Arial" charset="0"/>
                <a:sym typeface="Arial" charset="0"/>
              </a:rPr>
              <a:t> </a:t>
            </a:r>
            <a:r>
              <a:rPr lang="en-US" altLang="en-US" sz="2400" b="1" dirty="0" err="1">
                <a:solidFill>
                  <a:srgbClr val="000000"/>
                </a:solidFill>
                <a:latin typeface="Arial" charset="0"/>
                <a:ea typeface="Arial" charset="0"/>
                <a:sym typeface="Arial" charset="0"/>
              </a:rPr>
              <a:t>quy</a:t>
            </a:r>
            <a:r>
              <a:rPr lang="en-US" altLang="en-US" sz="2400" b="1" dirty="0">
                <a:solidFill>
                  <a:srgbClr val="000000"/>
                </a:solidFill>
                <a:latin typeface="Arial" charset="0"/>
                <a:ea typeface="Arial" charset="0"/>
                <a:sym typeface="Arial" charset="0"/>
              </a:rPr>
              <a:t> </a:t>
            </a:r>
            <a:r>
              <a:rPr lang="en-US" altLang="en-US" sz="2400" b="1" dirty="0" err="1">
                <a:solidFill>
                  <a:srgbClr val="000000"/>
                </a:solidFill>
                <a:latin typeface="Arial" charset="0"/>
                <a:ea typeface="Arial" charset="0"/>
                <a:sym typeface="Arial" charset="0"/>
              </a:rPr>
              <a:t>mô</a:t>
            </a:r>
            <a:r>
              <a:rPr lang="en-US" altLang="en-US" sz="2400" b="1" dirty="0">
                <a:solidFill>
                  <a:srgbClr val="000000"/>
                </a:solidFill>
                <a:latin typeface="Arial" charset="0"/>
                <a:ea typeface="Arial" charset="0"/>
                <a:sym typeface="Arial" charset="0"/>
              </a:rPr>
              <a:t> </a:t>
            </a:r>
            <a:r>
              <a:rPr lang="en-US" altLang="en-US" sz="2400" b="1" dirty="0" err="1">
                <a:solidFill>
                  <a:srgbClr val="000000"/>
                </a:solidFill>
                <a:latin typeface="Arial" charset="0"/>
                <a:ea typeface="Arial" charset="0"/>
                <a:sym typeface="Arial" charset="0"/>
              </a:rPr>
              <a:t>lớn</a:t>
            </a:r>
            <a:r>
              <a:rPr lang="en-US" altLang="en-US" sz="2400" b="1" dirty="0">
                <a:solidFill>
                  <a:srgbClr val="000000"/>
                </a:solidFill>
                <a:latin typeface="Arial" charset="0"/>
                <a:ea typeface="Arial" charset="0"/>
                <a:sym typeface="Arial" charset="0"/>
              </a:rPr>
              <a:t> </a:t>
            </a:r>
            <a:r>
              <a:rPr dirty="0" smtClean="0"/>
              <a:t/>
            </a:r>
            <a:br>
              <a:rPr dirty="0" smtClean="0"/>
            </a:br>
            <a:r>
              <a:rPr lang="en-US" altLang="en-US" sz="2400" b="1" dirty="0" smtClean="0">
                <a:solidFill>
                  <a:srgbClr val="000000"/>
                </a:solidFill>
                <a:latin typeface="Arial" charset="0"/>
                <a:ea typeface="Arial" charset="0"/>
                <a:sym typeface="Arial" charset="0"/>
              </a:rPr>
              <a:t>(</a:t>
            </a:r>
            <a:r>
              <a:rPr lang="en-US" altLang="en-US" sz="2400" b="1" dirty="0" err="1">
                <a:solidFill>
                  <a:srgbClr val="000000"/>
                </a:solidFill>
                <a:latin typeface="Arial" charset="0"/>
                <a:ea typeface="Arial" charset="0"/>
                <a:sym typeface="Arial" charset="0"/>
              </a:rPr>
              <a:t>công</a:t>
            </a:r>
            <a:r>
              <a:rPr lang="en-US" altLang="en-US" sz="2400" b="1" dirty="0">
                <a:solidFill>
                  <a:srgbClr val="000000"/>
                </a:solidFill>
                <a:latin typeface="Arial" charset="0"/>
                <a:ea typeface="Arial" charset="0"/>
                <a:sym typeface="Arial" charset="0"/>
              </a:rPr>
              <a:t> </a:t>
            </a:r>
            <a:r>
              <a:rPr lang="en-US" altLang="en-US" sz="2400" b="1" dirty="0" err="1">
                <a:solidFill>
                  <a:srgbClr val="000000"/>
                </a:solidFill>
                <a:latin typeface="Arial" charset="0"/>
                <a:ea typeface="Arial" charset="0"/>
                <a:sym typeface="Arial" charset="0"/>
              </a:rPr>
              <a:t>nghệ</a:t>
            </a:r>
            <a:r>
              <a:rPr lang="en-US" altLang="en-US" sz="2400" b="1" dirty="0">
                <a:solidFill>
                  <a:srgbClr val="000000"/>
                </a:solidFill>
                <a:latin typeface="Arial" charset="0"/>
                <a:ea typeface="Arial" charset="0"/>
                <a:sym typeface="Arial" charset="0"/>
              </a:rPr>
              <a:t> </a:t>
            </a:r>
            <a:r>
              <a:rPr lang="en-US" altLang="en-US" sz="2400" b="1" dirty="0" err="1">
                <a:solidFill>
                  <a:srgbClr val="000000"/>
                </a:solidFill>
                <a:latin typeface="Arial" charset="0"/>
                <a:ea typeface="Arial" charset="0"/>
                <a:sym typeface="Arial" charset="0"/>
              </a:rPr>
              <a:t>phủ</a:t>
            </a:r>
            <a:r>
              <a:rPr lang="en-US" altLang="en-US" sz="2400" b="1" dirty="0">
                <a:solidFill>
                  <a:srgbClr val="000000"/>
                </a:solidFill>
                <a:latin typeface="Arial" charset="0"/>
                <a:ea typeface="Arial" charset="0"/>
                <a:sym typeface="Arial" charset="0"/>
              </a:rPr>
              <a:t> </a:t>
            </a:r>
            <a:r>
              <a:rPr lang="en-US" altLang="en-US" sz="2400" b="1" dirty="0" err="1">
                <a:solidFill>
                  <a:srgbClr val="000000"/>
                </a:solidFill>
                <a:latin typeface="Arial" charset="0"/>
                <a:ea typeface="Arial" charset="0"/>
                <a:sym typeface="Arial" charset="0"/>
              </a:rPr>
              <a:t>bạt</a:t>
            </a:r>
            <a:r>
              <a:rPr lang="en-US" altLang="en-US" sz="2400" b="1" dirty="0">
                <a:solidFill>
                  <a:srgbClr val="000000"/>
                </a:solidFill>
                <a:latin typeface="Arial" charset="0"/>
                <a:ea typeface="Arial" charset="0"/>
                <a:sym typeface="Arial" charset="0"/>
              </a:rPr>
              <a:t> </a:t>
            </a:r>
            <a:r>
              <a:rPr lang="en-US" altLang="en-US" sz="2400" b="1" dirty="0" smtClean="0">
                <a:solidFill>
                  <a:srgbClr val="000000"/>
                </a:solidFill>
                <a:latin typeface="Arial" charset="0"/>
                <a:ea typeface="Arial" charset="0"/>
                <a:sym typeface="Arial" charset="0"/>
              </a:rPr>
              <a:t>HDPE) </a:t>
            </a:r>
            <a:br>
              <a:rPr lang="en-US" altLang="en-US" sz="2400" b="1" dirty="0" smtClean="0">
                <a:solidFill>
                  <a:srgbClr val="000000"/>
                </a:solidFill>
                <a:latin typeface="Arial" charset="0"/>
                <a:ea typeface="Arial" charset="0"/>
                <a:sym typeface="Arial" charset="0"/>
              </a:rPr>
            </a:br>
            <a:r>
              <a:rPr lang="en-US" altLang="en-US" sz="2400" b="1" dirty="0" err="1" smtClean="0">
                <a:solidFill>
                  <a:srgbClr val="000000"/>
                </a:solidFill>
                <a:latin typeface="Arial" charset="0"/>
                <a:ea typeface="Arial" charset="0"/>
                <a:sym typeface="Arial" charset="0"/>
              </a:rPr>
              <a:t>vẫn</a:t>
            </a:r>
            <a:r>
              <a:rPr lang="en-US" altLang="en-US" sz="2400" b="1" dirty="0" smtClean="0">
                <a:solidFill>
                  <a:srgbClr val="000000"/>
                </a:solidFill>
                <a:latin typeface="Arial" charset="0"/>
                <a:ea typeface="Arial" charset="0"/>
                <a:sym typeface="Arial" charset="0"/>
              </a:rPr>
              <a:t> </a:t>
            </a:r>
            <a:r>
              <a:rPr lang="en-US" altLang="en-US" sz="2400" b="1" dirty="0" err="1" smtClean="0">
                <a:solidFill>
                  <a:srgbClr val="000000"/>
                </a:solidFill>
                <a:latin typeface="Arial" charset="0"/>
                <a:ea typeface="Arial" charset="0"/>
                <a:sym typeface="Arial" charset="0"/>
              </a:rPr>
              <a:t>còn</a:t>
            </a:r>
            <a:r>
              <a:rPr lang="en-US" altLang="en-US" sz="2400" b="1" dirty="0" smtClean="0">
                <a:solidFill>
                  <a:srgbClr val="000000"/>
                </a:solidFill>
                <a:latin typeface="Arial" charset="0"/>
                <a:ea typeface="Arial" charset="0"/>
                <a:sym typeface="Arial" charset="0"/>
              </a:rPr>
              <a:t> lo </a:t>
            </a:r>
            <a:r>
              <a:rPr lang="en-US" altLang="en-US" sz="2400" b="1" dirty="0" err="1" smtClean="0">
                <a:solidFill>
                  <a:srgbClr val="000000"/>
                </a:solidFill>
                <a:latin typeface="Arial" charset="0"/>
                <a:ea typeface="Arial" charset="0"/>
                <a:sym typeface="Arial" charset="0"/>
              </a:rPr>
              <a:t>ngại</a:t>
            </a:r>
            <a:r>
              <a:rPr lang="en-US" altLang="en-US" sz="2400" b="1" dirty="0" smtClean="0">
                <a:solidFill>
                  <a:srgbClr val="000000"/>
                </a:solidFill>
                <a:latin typeface="Arial" charset="0"/>
                <a:ea typeface="Arial" charset="0"/>
                <a:sym typeface="Arial" charset="0"/>
              </a:rPr>
              <a:t> </a:t>
            </a:r>
            <a:r>
              <a:rPr lang="en-US" altLang="en-US" sz="2400" b="1" dirty="0" err="1" smtClean="0">
                <a:solidFill>
                  <a:srgbClr val="000000"/>
                </a:solidFill>
                <a:latin typeface="Arial" charset="0"/>
                <a:ea typeface="Arial" charset="0"/>
                <a:sym typeface="Arial" charset="0"/>
              </a:rPr>
              <a:t>về</a:t>
            </a:r>
            <a:r>
              <a:rPr lang="en-US" altLang="en-US" sz="2400" b="1" dirty="0" smtClean="0">
                <a:solidFill>
                  <a:srgbClr val="000000"/>
                </a:solidFill>
                <a:latin typeface="Arial" charset="0"/>
                <a:ea typeface="Arial" charset="0"/>
                <a:sym typeface="Arial" charset="0"/>
              </a:rPr>
              <a:t> </a:t>
            </a:r>
            <a:r>
              <a:rPr lang="en-US" altLang="en-US" sz="2400" b="1" dirty="0" err="1" smtClean="0">
                <a:solidFill>
                  <a:srgbClr val="000000"/>
                </a:solidFill>
                <a:latin typeface="Arial" charset="0"/>
                <a:ea typeface="Arial" charset="0"/>
                <a:sym typeface="Arial" charset="0"/>
              </a:rPr>
              <a:t>môi</a:t>
            </a:r>
            <a:r>
              <a:rPr lang="en-US" altLang="en-US" sz="2400" b="1" dirty="0" smtClean="0">
                <a:solidFill>
                  <a:srgbClr val="000000"/>
                </a:solidFill>
                <a:latin typeface="Arial" charset="0"/>
                <a:ea typeface="Arial" charset="0"/>
                <a:sym typeface="Arial" charset="0"/>
              </a:rPr>
              <a:t> </a:t>
            </a:r>
            <a:r>
              <a:rPr lang="en-US" altLang="en-US" sz="2400" b="1" dirty="0" err="1" smtClean="0">
                <a:solidFill>
                  <a:srgbClr val="000000"/>
                </a:solidFill>
                <a:latin typeface="Arial" charset="0"/>
                <a:ea typeface="Arial" charset="0"/>
                <a:sym typeface="Arial" charset="0"/>
              </a:rPr>
              <a:t>trường</a:t>
            </a:r>
            <a:r>
              <a:rPr dirty="0"/>
              <a:t/>
            </a:r>
            <a:br>
              <a:rPr dirty="0"/>
            </a:br>
            <a:r>
              <a:rPr dirty="0"/>
              <a:t/>
            </a:r>
            <a:br>
              <a:rPr dirty="0"/>
            </a:br>
            <a:endParaRPr lang="en-US" altLang="en-US" sz="2000" b="1" dirty="0">
              <a:solidFill>
                <a:srgbClr val="000000"/>
              </a:solidFill>
              <a:latin typeface="Arial" charset="0"/>
              <a:ea typeface="Arial" charset="0"/>
              <a:sym typeface="Arial" charset="0"/>
            </a:endParaRPr>
          </a:p>
        </p:txBody>
      </p:sp>
      <p:sp>
        <p:nvSpPr>
          <p:cNvPr id="1048587" name="Content Placeholder 1048677"/>
          <p:cNvSpPr>
            <a:spLocks noGrp="1"/>
          </p:cNvSpPr>
          <p:nvPr>
            <p:ph idx="1"/>
          </p:nvPr>
        </p:nvSpPr>
        <p:spPr>
          <a:xfrm>
            <a:off x="381000" y="1676400"/>
            <a:ext cx="8305800" cy="495300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charset="0"/>
              <a:buChar char="•"/>
              <a:defRPr sz="3200" b="0" i="0" u="none" baseline="0">
                <a:solidFill>
                  <a:schemeClr val="dk1"/>
                </a:solidFill>
                <a:latin typeface="Calibri" pitchFamily="34" charset="0"/>
                <a:sym typeface="Arial" charset="0"/>
              </a:defRPr>
            </a:lvl1pPr>
            <a:lvl2pPr marL="742950" indent="-285750" algn="l" rtl="0" fontAlgn="base" latinLnBrk="1">
              <a:lnSpc>
                <a:spcPct val="100000"/>
              </a:lnSpc>
              <a:spcBef>
                <a:spcPct val="20000"/>
              </a:spcBef>
              <a:spcAft>
                <a:spcPct val="0"/>
              </a:spcAft>
              <a:buSzPct val="100000"/>
              <a:buFont typeface="Arial" charset="0"/>
              <a:buChar char="–"/>
              <a:defRPr sz="2800" b="0" i="0" u="none" baseline="0">
                <a:solidFill>
                  <a:schemeClr val="dk1"/>
                </a:solidFill>
                <a:latin typeface="Calibri" pitchFamily="34" charset="0"/>
                <a:sym typeface="Arial" charset="0"/>
              </a:defRPr>
            </a:lvl2pPr>
            <a:lvl3pPr marL="1143000" indent="-228600" algn="l" rtl="0" fontAlgn="base" latinLnBrk="1">
              <a:lnSpc>
                <a:spcPct val="100000"/>
              </a:lnSpc>
              <a:spcBef>
                <a:spcPct val="20000"/>
              </a:spcBef>
              <a:spcAft>
                <a:spcPct val="0"/>
              </a:spcAft>
              <a:buSzPct val="100000"/>
              <a:buFont typeface="Arial" charset="0"/>
              <a:buChar char="•"/>
              <a:defRPr sz="2400" b="0" i="0" u="none" baseline="0">
                <a:solidFill>
                  <a:schemeClr val="dk1"/>
                </a:solidFill>
                <a:latin typeface="Calibri" pitchFamily="34" charset="0"/>
                <a:sym typeface="Arial" charset="0"/>
              </a:defRPr>
            </a:lvl3pPr>
            <a:lvl4pPr marL="1600200" indent="-228600" algn="l" rtl="0" fontAlgn="base" latinLnBrk="1">
              <a:lnSpc>
                <a:spcPct val="100000"/>
              </a:lnSpc>
              <a:spcBef>
                <a:spcPct val="20000"/>
              </a:spcBef>
              <a:spcAft>
                <a:spcPct val="0"/>
              </a:spcAft>
              <a:buSzPct val="100000"/>
              <a:buFont typeface="Arial" charset="0"/>
              <a:buChar char="–"/>
              <a:defRPr sz="2000" b="0" i="0" u="none" baseline="0">
                <a:solidFill>
                  <a:schemeClr val="dk1"/>
                </a:solidFill>
                <a:latin typeface="Calibri" pitchFamily="34" charset="0"/>
                <a:sym typeface="Arial" charset="0"/>
              </a:defRPr>
            </a:lvl4pPr>
            <a:lvl5pPr marL="2057400" indent="-228600" algn="l" rtl="0" fontAlgn="base" latinLnBrk="1">
              <a:lnSpc>
                <a:spcPct val="100000"/>
              </a:lnSpc>
              <a:spcBef>
                <a:spcPct val="20000"/>
              </a:spcBef>
              <a:spcAft>
                <a:spcPct val="0"/>
              </a:spcAft>
              <a:buSzPct val="100000"/>
              <a:buFont typeface="Arial" charset="0"/>
              <a:buChar char="»"/>
              <a:defRPr sz="2000" b="0" i="0" u="none" baseline="0">
                <a:solidFill>
                  <a:schemeClr val="dk1"/>
                </a:solidFill>
                <a:latin typeface="Calibri" pitchFamily="34" charset="0"/>
                <a:sym typeface="Arial" charset="0"/>
              </a:defRPr>
            </a:lvl5pPr>
          </a:lstStyle>
          <a:p>
            <a:pPr marL="0" lvl="0" indent="0" algn="just" eaLnBrk="1" hangingPunct="1">
              <a:buNone/>
            </a:pPr>
            <a:endParaRPr lang="en-US" altLang="en-US" sz="2400">
              <a:solidFill>
                <a:srgbClr val="002060"/>
              </a:solidFill>
              <a:latin typeface="Arial" charset="0"/>
              <a:ea typeface="Arial" charset="0"/>
              <a:sym typeface="Arial" charset="0"/>
            </a:endParaRPr>
          </a:p>
          <a:p>
            <a:pPr marL="0" lvl="0" indent="0" algn="just" eaLnBrk="1" hangingPunct="1">
              <a:buFont typeface="Arial" charset="0"/>
              <a:buAutoNum type="arabicPeriod"/>
            </a:pPr>
            <a:endParaRPr lang="en-US" altLang="en-US" sz="2400">
              <a:solidFill>
                <a:srgbClr val="002060"/>
              </a:solidFill>
              <a:latin typeface="Arial" charset="0"/>
              <a:ea typeface="Arial" charset="0"/>
              <a:sym typeface="Arial" charset="0"/>
            </a:endParaRPr>
          </a:p>
          <a:p>
            <a:pPr marL="0" lvl="0" indent="0" algn="just" eaLnBrk="1" hangingPunct="1">
              <a:buFont typeface="Arial" charset="0"/>
              <a:buAutoNum type="arabicPeriod"/>
            </a:pPr>
            <a:endParaRPr lang="en-US" altLang="en-US" sz="2400">
              <a:solidFill>
                <a:srgbClr val="002060"/>
              </a:solidFill>
              <a:latin typeface="Arial" charset="0"/>
              <a:ea typeface="Arial" charset="0"/>
              <a:sym typeface="Arial" charset="0"/>
            </a:endParaRPr>
          </a:p>
          <a:p>
            <a:pPr marL="0" lvl="0" indent="0" algn="just" eaLnBrk="1" hangingPunct="1">
              <a:buFont typeface="Arial" charset="0"/>
              <a:buAutoNum type="arabicPeriod"/>
            </a:pPr>
            <a:endParaRPr lang="en-US" altLang="en-US" sz="2400">
              <a:solidFill>
                <a:srgbClr val="002060"/>
              </a:solidFill>
              <a:latin typeface="Arial" charset="0"/>
              <a:ea typeface="Arial" charset="0"/>
              <a:sym typeface="Arial" charset="0"/>
            </a:endParaRPr>
          </a:p>
          <a:p>
            <a:pPr marL="0" lvl="0" indent="0" algn="just" eaLnBrk="1" hangingPunct="1">
              <a:buFont typeface="Arial" charset="0"/>
              <a:buAutoNum type="arabicPeriod"/>
            </a:pPr>
            <a:endParaRPr lang="en-US" altLang="en-US" sz="2400">
              <a:solidFill>
                <a:srgbClr val="002060"/>
              </a:solidFill>
              <a:latin typeface="Arial" charset="0"/>
              <a:ea typeface="Arial" charset="0"/>
              <a:sym typeface="Arial" charset="0"/>
            </a:endParaRPr>
          </a:p>
          <a:p>
            <a:pPr marL="0" lvl="0" indent="0" algn="just" eaLnBrk="1" hangingPunct="1">
              <a:buFont typeface="Arial" charset="0"/>
              <a:buAutoNum type="arabicPeriod"/>
            </a:pPr>
            <a:endParaRPr lang="en-US" altLang="en-US" sz="2400">
              <a:solidFill>
                <a:srgbClr val="002060"/>
              </a:solidFill>
              <a:latin typeface="Arial" charset="0"/>
              <a:ea typeface="Arial" charset="0"/>
              <a:sym typeface="Arial" charset="0"/>
            </a:endParaRPr>
          </a:p>
          <a:p>
            <a:pPr marL="0" lvl="0" indent="0" algn="just" eaLnBrk="1" hangingPunct="1">
              <a:buFont typeface="Arial" charset="0"/>
              <a:buAutoNum type="arabicPeriod"/>
            </a:pPr>
            <a:endParaRPr lang="en-US" altLang="en-US" sz="2400">
              <a:solidFill>
                <a:srgbClr val="002060"/>
              </a:solidFill>
              <a:latin typeface="Arial" charset="0"/>
              <a:ea typeface="Arial" charset="0"/>
              <a:sym typeface="Arial" charset="0"/>
            </a:endParaRPr>
          </a:p>
        </p:txBody>
      </p:sp>
      <p:pic>
        <p:nvPicPr>
          <p:cNvPr id="2097152" name="Picture 2097183" descr="Logo LCASP .jpg"/>
          <p:cNvPicPr>
            <a:picLocks/>
          </p:cNvPicPr>
          <p:nvPr/>
        </p:nvPicPr>
        <p:blipFill>
          <a:blip r:embed="rId2"/>
          <a:srcRect/>
          <a:stretch>
            <a:fillRect/>
          </a:stretch>
        </p:blipFill>
        <p:spPr>
          <a:xfrm>
            <a:off x="0" y="0"/>
            <a:ext cx="1328737" cy="1295400"/>
          </a:xfrm>
          <a:prstGeom prst="rect">
            <a:avLst/>
          </a:prstGeom>
          <a:noFill/>
          <a:ln>
            <a:noFill/>
          </a:ln>
        </p:spPr>
      </p:pic>
      <p:pic>
        <p:nvPicPr>
          <p:cNvPr id="2097153" name="Picture 2097185"/>
          <p:cNvPicPr>
            <a:picLocks/>
          </p:cNvPicPr>
          <p:nvPr/>
        </p:nvPicPr>
        <p:blipFill>
          <a:blip r:embed="rId3"/>
          <a:srcRect/>
          <a:stretch>
            <a:fillRect/>
          </a:stretch>
        </p:blipFill>
        <p:spPr>
          <a:xfrm>
            <a:off x="1600200" y="1775234"/>
            <a:ext cx="6035675" cy="4525962"/>
          </a:xfrm>
          <a:prstGeom prst="rect">
            <a:avLst/>
          </a:prstGeom>
          <a:noFill/>
          <a:ln>
            <a:noFill/>
          </a:ln>
        </p:spPr>
      </p:pic>
      <p:pic>
        <p:nvPicPr>
          <p:cNvPr id="2097154" name="Picture 2097187"/>
          <p:cNvPicPr>
            <a:picLocks/>
          </p:cNvPicPr>
          <p:nvPr/>
        </p:nvPicPr>
        <p:blipFill>
          <a:blip r:embed="rId4" cstate="email">
            <a:extLst>
              <a:ext uri="{28A0092B-C50C-407E-A947-70E740481C1C}">
                <a14:useLocalDpi xmlns:a14="http://schemas.microsoft.com/office/drawing/2010/main"/>
              </a:ext>
            </a:extLst>
          </a:blip>
          <a:srcRect/>
          <a:stretch>
            <a:fillRect/>
          </a:stretch>
        </p:blipFill>
        <p:spPr>
          <a:xfrm>
            <a:off x="3505200" y="6305550"/>
            <a:ext cx="5273675" cy="530225"/>
          </a:xfrm>
          <a:prstGeom prst="rect">
            <a:avLst/>
          </a:prstGeom>
          <a:noFill/>
          <a:ln>
            <a:noFill/>
          </a:ln>
        </p:spPr>
      </p:pic>
    </p:spTree>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9" name="Title 1048675"/>
          <p:cNvSpPr>
            <a:spLocks noGrp="1"/>
          </p:cNvSpPr>
          <p:nvPr>
            <p:ph type="title"/>
          </p:nvPr>
        </p:nvSpPr>
        <p:spPr>
          <a:xfrm>
            <a:off x="1328737" y="228600"/>
            <a:ext cx="7281863" cy="10668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Arial" charset="0"/>
              </a:defRPr>
            </a:lvl1pPr>
          </a:lstStyle>
          <a:p>
            <a:pPr lvl="0" eaLnBrk="1" hangingPunct="1"/>
            <a:r>
              <a:rPr dirty="0"/>
              <a:t/>
            </a:r>
            <a:br>
              <a:rPr dirty="0"/>
            </a:br>
            <a:r>
              <a:rPr lang="en-US" altLang="vi-VN" sz="2400" b="1" dirty="0" err="1" smtClean="0">
                <a:solidFill>
                  <a:srgbClr val="000000"/>
                </a:solidFill>
                <a:latin typeface="Arial" charset="0"/>
                <a:ea typeface="Arial" charset="0"/>
                <a:sym typeface="Arial" charset="0"/>
              </a:rPr>
              <a:t>Mô</a:t>
            </a:r>
            <a:r>
              <a:rPr lang="en-US" altLang="vi-VN" sz="2400" b="1" dirty="0" smtClean="0">
                <a:solidFill>
                  <a:srgbClr val="000000"/>
                </a:solidFill>
                <a:latin typeface="Arial" charset="0"/>
                <a:ea typeface="Arial" charset="0"/>
                <a:sym typeface="Arial" charset="0"/>
              </a:rPr>
              <a:t> </a:t>
            </a:r>
            <a:r>
              <a:rPr lang="en-US" altLang="vi-VN" sz="2400" b="1" dirty="0" err="1" smtClean="0">
                <a:solidFill>
                  <a:srgbClr val="000000"/>
                </a:solidFill>
                <a:latin typeface="Arial" charset="0"/>
                <a:ea typeface="Arial" charset="0"/>
                <a:sym typeface="Arial" charset="0"/>
              </a:rPr>
              <a:t>hình</a:t>
            </a:r>
            <a:r>
              <a:rPr lang="en-US" altLang="vi-VN" sz="2400" b="1" dirty="0" smtClean="0">
                <a:solidFill>
                  <a:srgbClr val="000000"/>
                </a:solidFill>
                <a:latin typeface="Arial" charset="0"/>
                <a:ea typeface="Arial" charset="0"/>
                <a:sym typeface="Arial" charset="0"/>
              </a:rPr>
              <a:t> </a:t>
            </a:r>
            <a:r>
              <a:rPr lang="en-US" altLang="vi-VN" sz="2400" b="1" dirty="0" err="1" smtClean="0">
                <a:solidFill>
                  <a:srgbClr val="000000"/>
                </a:solidFill>
                <a:latin typeface="Arial" charset="0"/>
                <a:ea typeface="Arial" charset="0"/>
                <a:sym typeface="Arial" charset="0"/>
              </a:rPr>
              <a:t>sử</a:t>
            </a:r>
            <a:r>
              <a:rPr lang="en-US" altLang="vi-VN" sz="2400" b="1" dirty="0" smtClean="0">
                <a:solidFill>
                  <a:srgbClr val="000000"/>
                </a:solidFill>
                <a:latin typeface="Arial" charset="0"/>
                <a:ea typeface="Arial" charset="0"/>
                <a:sym typeface="Arial" charset="0"/>
              </a:rPr>
              <a:t> </a:t>
            </a:r>
            <a:r>
              <a:rPr lang="en-US" altLang="vi-VN" sz="2400" b="1" dirty="0" err="1" smtClean="0">
                <a:solidFill>
                  <a:srgbClr val="000000"/>
                </a:solidFill>
                <a:latin typeface="Arial" charset="0"/>
                <a:ea typeface="Arial" charset="0"/>
                <a:sym typeface="Arial" charset="0"/>
              </a:rPr>
              <a:t>dụng</a:t>
            </a:r>
            <a:r>
              <a:rPr lang="en-US" altLang="vi-VN" sz="2400" b="1" dirty="0" smtClean="0">
                <a:solidFill>
                  <a:srgbClr val="000000"/>
                </a:solidFill>
                <a:latin typeface="Arial" charset="0"/>
                <a:ea typeface="Arial" charset="0"/>
                <a:sym typeface="Arial" charset="0"/>
              </a:rPr>
              <a:t> </a:t>
            </a:r>
            <a:r>
              <a:rPr lang="en-US" altLang="vi-VN" sz="2400" b="1" dirty="0" err="1">
                <a:solidFill>
                  <a:srgbClr val="000000"/>
                </a:solidFill>
                <a:latin typeface="Arial" charset="0"/>
                <a:ea typeface="Arial" charset="0"/>
                <a:sym typeface="Arial" charset="0"/>
              </a:rPr>
              <a:t>nước</a:t>
            </a:r>
            <a:r>
              <a:rPr lang="en-US" altLang="vi-VN" sz="2400" b="1" dirty="0">
                <a:solidFill>
                  <a:srgbClr val="000000"/>
                </a:solidFill>
                <a:latin typeface="Arial" charset="0"/>
                <a:ea typeface="Arial" charset="0"/>
                <a:sym typeface="Arial" charset="0"/>
              </a:rPr>
              <a:t> </a:t>
            </a:r>
            <a:r>
              <a:rPr lang="en-US" altLang="vi-VN" sz="2400" b="1" dirty="0" err="1">
                <a:solidFill>
                  <a:srgbClr val="000000"/>
                </a:solidFill>
                <a:latin typeface="Arial" charset="0"/>
                <a:ea typeface="Arial" charset="0"/>
                <a:sym typeface="Arial" charset="0"/>
              </a:rPr>
              <a:t>thải</a:t>
            </a:r>
            <a:r>
              <a:rPr lang="en-US" altLang="vi-VN" sz="2400" b="1" dirty="0">
                <a:solidFill>
                  <a:srgbClr val="000000"/>
                </a:solidFill>
                <a:latin typeface="Arial" charset="0"/>
                <a:ea typeface="Arial" charset="0"/>
                <a:sym typeface="Arial" charset="0"/>
              </a:rPr>
              <a:t> </a:t>
            </a:r>
            <a:r>
              <a:rPr lang="en-US" altLang="vi-VN" sz="2400" b="1" dirty="0" err="1">
                <a:solidFill>
                  <a:srgbClr val="000000"/>
                </a:solidFill>
                <a:latin typeface="Arial" charset="0"/>
                <a:ea typeface="Arial" charset="0"/>
                <a:sym typeface="Arial" charset="0"/>
              </a:rPr>
              <a:t>sau</a:t>
            </a:r>
            <a:r>
              <a:rPr lang="en-US" altLang="vi-VN" sz="2400" b="1" dirty="0">
                <a:solidFill>
                  <a:srgbClr val="000000"/>
                </a:solidFill>
                <a:latin typeface="Arial" charset="0"/>
                <a:ea typeface="Arial" charset="0"/>
                <a:sym typeface="Arial" charset="0"/>
              </a:rPr>
              <a:t> </a:t>
            </a:r>
            <a:r>
              <a:rPr lang="en-US" altLang="vi-VN" sz="2400" b="1" dirty="0" err="1">
                <a:solidFill>
                  <a:srgbClr val="000000"/>
                </a:solidFill>
                <a:latin typeface="Arial" charset="0"/>
                <a:ea typeface="Arial" charset="0"/>
                <a:sym typeface="Arial" charset="0"/>
              </a:rPr>
              <a:t>bioga</a:t>
            </a:r>
            <a:r>
              <a:rPr lang="en-US" altLang="vi-VN" sz="2400" b="1" dirty="0">
                <a:solidFill>
                  <a:srgbClr val="000000"/>
                </a:solidFill>
                <a:latin typeface="Arial" charset="0"/>
                <a:ea typeface="Arial" charset="0"/>
                <a:sym typeface="Arial" charset="0"/>
              </a:rPr>
              <a:t> </a:t>
            </a:r>
            <a:r>
              <a:rPr lang="vi-VN" altLang="en-US" sz="2400" b="1" dirty="0" smtClean="0">
                <a:solidFill>
                  <a:srgbClr val="000000"/>
                </a:solidFill>
                <a:latin typeface="Arial" charset="0"/>
                <a:ea typeface="Arial" charset="0"/>
                <a:sym typeface="Arial" charset="0"/>
              </a:rPr>
              <a:t>để</a:t>
            </a:r>
            <a:r>
              <a:rPr lang="en-US" altLang="vi-VN" sz="2400" b="1" dirty="0">
                <a:solidFill>
                  <a:srgbClr val="000000"/>
                </a:solidFill>
                <a:latin typeface="Arial" charset="0"/>
                <a:ea typeface="Arial" charset="0"/>
              </a:rPr>
              <a:t/>
            </a:r>
            <a:br>
              <a:rPr lang="en-US" altLang="vi-VN" sz="2400" b="1" dirty="0">
                <a:solidFill>
                  <a:srgbClr val="000000"/>
                </a:solidFill>
                <a:latin typeface="Arial" charset="0"/>
                <a:ea typeface="Arial" charset="0"/>
              </a:rPr>
            </a:br>
            <a:r>
              <a:rPr lang="en-US" altLang="vi-VN" sz="2400" b="1" dirty="0" err="1">
                <a:solidFill>
                  <a:srgbClr val="000000"/>
                </a:solidFill>
                <a:latin typeface="Arial" charset="0"/>
                <a:ea typeface="Arial" charset="0"/>
              </a:rPr>
              <a:t>tưới</a:t>
            </a:r>
            <a:r>
              <a:rPr lang="en-US" altLang="vi-VN" sz="2400" b="1" dirty="0">
                <a:solidFill>
                  <a:srgbClr val="000000"/>
                </a:solidFill>
                <a:latin typeface="Arial" charset="0"/>
                <a:ea typeface="Arial" charset="0"/>
              </a:rPr>
              <a:t> cam </a:t>
            </a:r>
            <a:r>
              <a:rPr lang="en-US" altLang="vi-VN" sz="2400" b="1" dirty="0" err="1" smtClean="0">
                <a:solidFill>
                  <a:srgbClr val="000000"/>
                </a:solidFill>
                <a:latin typeface="Arial" charset="0"/>
                <a:ea typeface="Arial" charset="0"/>
              </a:rPr>
              <a:t>của</a:t>
            </a:r>
            <a:r>
              <a:rPr lang="en-US" altLang="vi-VN" sz="2400" b="1" dirty="0" smtClean="0">
                <a:solidFill>
                  <a:srgbClr val="000000"/>
                </a:solidFill>
                <a:latin typeface="Arial" charset="0"/>
                <a:ea typeface="Arial" charset="0"/>
              </a:rPr>
              <a:t> </a:t>
            </a:r>
            <a:r>
              <a:rPr lang="en-US" altLang="vi-VN" sz="2400" b="1" dirty="0" err="1" smtClean="0">
                <a:solidFill>
                  <a:srgbClr val="000000"/>
                </a:solidFill>
                <a:latin typeface="Arial" charset="0"/>
                <a:ea typeface="Arial" charset="0"/>
              </a:rPr>
              <a:t>dự</a:t>
            </a:r>
            <a:r>
              <a:rPr lang="en-US" altLang="vi-VN" sz="2400" b="1" dirty="0" smtClean="0">
                <a:solidFill>
                  <a:srgbClr val="000000"/>
                </a:solidFill>
                <a:latin typeface="Arial" charset="0"/>
                <a:ea typeface="Arial" charset="0"/>
              </a:rPr>
              <a:t> </a:t>
            </a:r>
            <a:r>
              <a:rPr lang="en-US" altLang="vi-VN" sz="2400" b="1" dirty="0" err="1" smtClean="0">
                <a:solidFill>
                  <a:srgbClr val="000000"/>
                </a:solidFill>
                <a:latin typeface="Arial" charset="0"/>
                <a:ea typeface="Arial" charset="0"/>
              </a:rPr>
              <a:t>án</a:t>
            </a:r>
            <a:r>
              <a:rPr lang="en-US" altLang="vi-VN" sz="2400" b="1" dirty="0" smtClean="0">
                <a:solidFill>
                  <a:srgbClr val="000000"/>
                </a:solidFill>
                <a:latin typeface="Arial" charset="0"/>
                <a:ea typeface="Arial" charset="0"/>
              </a:rPr>
              <a:t> LCASP </a:t>
            </a:r>
            <a:r>
              <a:rPr lang="en-US" altLang="vi-VN" sz="2400" b="1" dirty="0" err="1" smtClean="0">
                <a:solidFill>
                  <a:srgbClr val="000000"/>
                </a:solidFill>
                <a:latin typeface="Arial" charset="0"/>
                <a:ea typeface="Arial" charset="0"/>
              </a:rPr>
              <a:t>tại</a:t>
            </a:r>
            <a:r>
              <a:rPr lang="en-US" altLang="vi-VN" sz="2400" b="1" dirty="0" smtClean="0">
                <a:solidFill>
                  <a:srgbClr val="000000"/>
                </a:solidFill>
                <a:latin typeface="Arial" charset="0"/>
                <a:ea typeface="Arial" charset="0"/>
              </a:rPr>
              <a:t> </a:t>
            </a:r>
            <a:r>
              <a:rPr lang="en-US" altLang="vi-VN" sz="2400" b="1" dirty="0" err="1" smtClean="0">
                <a:solidFill>
                  <a:srgbClr val="000000"/>
                </a:solidFill>
                <a:latin typeface="Arial" charset="0"/>
                <a:ea typeface="Arial" charset="0"/>
              </a:rPr>
              <a:t>Bắc</a:t>
            </a:r>
            <a:r>
              <a:rPr lang="en-US" altLang="vi-VN" sz="2400" b="1" dirty="0" smtClean="0">
                <a:solidFill>
                  <a:srgbClr val="000000"/>
                </a:solidFill>
                <a:latin typeface="Arial" charset="0"/>
                <a:ea typeface="Arial" charset="0"/>
              </a:rPr>
              <a:t> </a:t>
            </a:r>
            <a:r>
              <a:rPr lang="en-US" altLang="vi-VN" sz="2400" b="1" dirty="0" err="1" smtClean="0">
                <a:solidFill>
                  <a:srgbClr val="000000"/>
                </a:solidFill>
                <a:latin typeface="Arial" charset="0"/>
                <a:ea typeface="Arial" charset="0"/>
              </a:rPr>
              <a:t>Giang</a:t>
            </a:r>
            <a:r>
              <a:rPr dirty="0"/>
              <a:t/>
            </a:r>
            <a:br>
              <a:rPr dirty="0"/>
            </a:br>
            <a:endParaRPr lang="en-US" altLang="en-US" sz="2000" b="1" dirty="0">
              <a:solidFill>
                <a:srgbClr val="000000"/>
              </a:solidFill>
              <a:latin typeface="Arial" charset="0"/>
              <a:ea typeface="Arial" charset="0"/>
              <a:sym typeface="Arial" charset="0"/>
            </a:endParaRPr>
          </a:p>
        </p:txBody>
      </p:sp>
      <p:sp>
        <p:nvSpPr>
          <p:cNvPr id="1048681" name="Content Placeholder 1048677"/>
          <p:cNvSpPr>
            <a:spLocks noGrp="1"/>
          </p:cNvSpPr>
          <p:nvPr>
            <p:ph idx="1"/>
          </p:nvPr>
        </p:nvSpPr>
        <p:spPr>
          <a:xfrm>
            <a:off x="381000" y="1676400"/>
            <a:ext cx="8305800" cy="495300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charset="0"/>
              <a:buChar char="•"/>
              <a:defRPr sz="3200" b="0" i="0" u="none" baseline="0">
                <a:solidFill>
                  <a:schemeClr val="dk1"/>
                </a:solidFill>
                <a:latin typeface="Calibri" pitchFamily="34" charset="0"/>
                <a:sym typeface="Arial" charset="0"/>
              </a:defRPr>
            </a:lvl1pPr>
            <a:lvl2pPr marL="742950" indent="-285750" algn="l" rtl="0" fontAlgn="base" latinLnBrk="1">
              <a:lnSpc>
                <a:spcPct val="100000"/>
              </a:lnSpc>
              <a:spcBef>
                <a:spcPct val="20000"/>
              </a:spcBef>
              <a:spcAft>
                <a:spcPct val="0"/>
              </a:spcAft>
              <a:buSzPct val="100000"/>
              <a:buFont typeface="Arial" charset="0"/>
              <a:buChar char="–"/>
              <a:defRPr sz="2800" b="0" i="0" u="none" baseline="0">
                <a:solidFill>
                  <a:schemeClr val="dk1"/>
                </a:solidFill>
                <a:latin typeface="Calibri" pitchFamily="34" charset="0"/>
                <a:sym typeface="Arial" charset="0"/>
              </a:defRPr>
            </a:lvl2pPr>
            <a:lvl3pPr marL="1143000" indent="-228600" algn="l" rtl="0" fontAlgn="base" latinLnBrk="1">
              <a:lnSpc>
                <a:spcPct val="100000"/>
              </a:lnSpc>
              <a:spcBef>
                <a:spcPct val="20000"/>
              </a:spcBef>
              <a:spcAft>
                <a:spcPct val="0"/>
              </a:spcAft>
              <a:buSzPct val="100000"/>
              <a:buFont typeface="Arial" charset="0"/>
              <a:buChar char="•"/>
              <a:defRPr sz="2400" b="0" i="0" u="none" baseline="0">
                <a:solidFill>
                  <a:schemeClr val="dk1"/>
                </a:solidFill>
                <a:latin typeface="Calibri" pitchFamily="34" charset="0"/>
                <a:sym typeface="Arial" charset="0"/>
              </a:defRPr>
            </a:lvl3pPr>
            <a:lvl4pPr marL="1600200" indent="-228600" algn="l" rtl="0" fontAlgn="base" latinLnBrk="1">
              <a:lnSpc>
                <a:spcPct val="100000"/>
              </a:lnSpc>
              <a:spcBef>
                <a:spcPct val="20000"/>
              </a:spcBef>
              <a:spcAft>
                <a:spcPct val="0"/>
              </a:spcAft>
              <a:buSzPct val="100000"/>
              <a:buFont typeface="Arial" charset="0"/>
              <a:buChar char="–"/>
              <a:defRPr sz="2000" b="0" i="0" u="none" baseline="0">
                <a:solidFill>
                  <a:schemeClr val="dk1"/>
                </a:solidFill>
                <a:latin typeface="Calibri" pitchFamily="34" charset="0"/>
                <a:sym typeface="Arial" charset="0"/>
              </a:defRPr>
            </a:lvl4pPr>
            <a:lvl5pPr marL="2057400" indent="-228600" algn="l" rtl="0" fontAlgn="base" latinLnBrk="1">
              <a:lnSpc>
                <a:spcPct val="100000"/>
              </a:lnSpc>
              <a:spcBef>
                <a:spcPct val="20000"/>
              </a:spcBef>
              <a:spcAft>
                <a:spcPct val="0"/>
              </a:spcAft>
              <a:buSzPct val="100000"/>
              <a:buFont typeface="Arial" charset="0"/>
              <a:buChar char="»"/>
              <a:defRPr sz="2000" b="0" i="0" u="none" baseline="0">
                <a:solidFill>
                  <a:schemeClr val="dk1"/>
                </a:solidFill>
                <a:latin typeface="Calibri" pitchFamily="34" charset="0"/>
                <a:sym typeface="Arial" charset="0"/>
              </a:defRPr>
            </a:lvl5pPr>
          </a:lstStyle>
          <a:p>
            <a:pPr marL="0" lvl="0" indent="0" algn="just" eaLnBrk="1" hangingPunct="1">
              <a:buNone/>
            </a:pPr>
            <a:endParaRPr lang="en-US" altLang="en-US" sz="2400">
              <a:solidFill>
                <a:srgbClr val="002060"/>
              </a:solidFill>
              <a:latin typeface="Arial" charset="0"/>
              <a:ea typeface="Arial" charset="0"/>
              <a:sym typeface="Arial" charset="0"/>
            </a:endParaRPr>
          </a:p>
          <a:p>
            <a:pPr marL="0" lvl="0" indent="0" algn="just" eaLnBrk="1" hangingPunct="1">
              <a:buFont typeface="Arial" charset="0"/>
              <a:buAutoNum type="arabicPeriod"/>
            </a:pPr>
            <a:endParaRPr lang="en-US" altLang="en-US" sz="2400">
              <a:solidFill>
                <a:srgbClr val="002060"/>
              </a:solidFill>
              <a:latin typeface="Arial" charset="0"/>
              <a:ea typeface="Arial" charset="0"/>
              <a:sym typeface="Arial" charset="0"/>
            </a:endParaRPr>
          </a:p>
          <a:p>
            <a:pPr marL="0" lvl="0" indent="0" algn="just" eaLnBrk="1" hangingPunct="1">
              <a:buFont typeface="Arial" charset="0"/>
              <a:buAutoNum type="arabicPeriod"/>
            </a:pPr>
            <a:endParaRPr lang="en-US" altLang="en-US" sz="2400">
              <a:solidFill>
                <a:srgbClr val="002060"/>
              </a:solidFill>
              <a:latin typeface="Arial" charset="0"/>
              <a:ea typeface="Arial" charset="0"/>
              <a:sym typeface="Arial" charset="0"/>
            </a:endParaRPr>
          </a:p>
          <a:p>
            <a:pPr marL="0" lvl="0" indent="0" algn="just" eaLnBrk="1" hangingPunct="1">
              <a:buFont typeface="Arial" charset="0"/>
              <a:buAutoNum type="arabicPeriod"/>
            </a:pPr>
            <a:endParaRPr lang="en-US" altLang="en-US" sz="2400">
              <a:solidFill>
                <a:srgbClr val="002060"/>
              </a:solidFill>
              <a:latin typeface="Arial" charset="0"/>
              <a:ea typeface="Arial" charset="0"/>
              <a:sym typeface="Arial" charset="0"/>
            </a:endParaRPr>
          </a:p>
          <a:p>
            <a:pPr marL="0" lvl="0" indent="0" algn="just" eaLnBrk="1" hangingPunct="1">
              <a:buFont typeface="Arial" charset="0"/>
              <a:buAutoNum type="arabicPeriod"/>
            </a:pPr>
            <a:endParaRPr lang="en-US" altLang="en-US" sz="2400">
              <a:solidFill>
                <a:srgbClr val="002060"/>
              </a:solidFill>
              <a:latin typeface="Arial" charset="0"/>
              <a:ea typeface="Arial" charset="0"/>
              <a:sym typeface="Arial" charset="0"/>
            </a:endParaRPr>
          </a:p>
          <a:p>
            <a:pPr marL="0" lvl="0" indent="0" algn="just" eaLnBrk="1" hangingPunct="1">
              <a:buFont typeface="Arial" charset="0"/>
              <a:buAutoNum type="arabicPeriod"/>
            </a:pPr>
            <a:endParaRPr lang="en-US" altLang="en-US" sz="2400">
              <a:solidFill>
                <a:srgbClr val="002060"/>
              </a:solidFill>
              <a:latin typeface="Arial" charset="0"/>
              <a:ea typeface="Arial" charset="0"/>
              <a:sym typeface="Arial" charset="0"/>
            </a:endParaRPr>
          </a:p>
          <a:p>
            <a:pPr marL="0" lvl="0" indent="0" algn="just" eaLnBrk="1" hangingPunct="1">
              <a:buFont typeface="Arial" charset="0"/>
              <a:buAutoNum type="arabicPeriod"/>
            </a:pPr>
            <a:endParaRPr lang="en-US" altLang="en-US" sz="2400">
              <a:solidFill>
                <a:srgbClr val="002060"/>
              </a:solidFill>
              <a:latin typeface="Arial" charset="0"/>
              <a:ea typeface="Arial" charset="0"/>
              <a:sym typeface="Arial" charset="0"/>
            </a:endParaRPr>
          </a:p>
        </p:txBody>
      </p:sp>
      <p:pic>
        <p:nvPicPr>
          <p:cNvPr id="2097186" name="Picture 2097183" descr="Logo LCASP .jpg"/>
          <p:cNvPicPr>
            <a:picLocks/>
          </p:cNvPicPr>
          <p:nvPr/>
        </p:nvPicPr>
        <p:blipFill>
          <a:blip r:embed="rId2"/>
          <a:srcRect/>
          <a:stretch>
            <a:fillRect/>
          </a:stretch>
        </p:blipFill>
        <p:spPr>
          <a:xfrm>
            <a:off x="0" y="0"/>
            <a:ext cx="1328737" cy="1295400"/>
          </a:xfrm>
          <a:prstGeom prst="rect">
            <a:avLst/>
          </a:prstGeom>
          <a:noFill/>
          <a:ln>
            <a:noFill/>
          </a:ln>
        </p:spPr>
      </p:pic>
      <p:pic>
        <p:nvPicPr>
          <p:cNvPr id="2097190" name="Picture 2097187"/>
          <p:cNvPicPr>
            <a:picLocks/>
          </p:cNvPicPr>
          <p:nvPr/>
        </p:nvPicPr>
        <p:blipFill>
          <a:blip r:embed="rId3" cstate="email">
            <a:extLst>
              <a:ext uri="{28A0092B-C50C-407E-A947-70E740481C1C}">
                <a14:useLocalDpi xmlns:a14="http://schemas.microsoft.com/office/drawing/2010/main"/>
              </a:ext>
            </a:extLst>
          </a:blip>
          <a:srcRect/>
          <a:stretch>
            <a:fillRect/>
          </a:stretch>
        </p:blipFill>
        <p:spPr>
          <a:xfrm>
            <a:off x="3505200" y="6305550"/>
            <a:ext cx="5273675" cy="530225"/>
          </a:xfrm>
          <a:prstGeom prst="rect">
            <a:avLst/>
          </a:prstGeom>
          <a:noFill/>
          <a:ln>
            <a:noFill/>
          </a:ln>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0213" y="1600200"/>
            <a:ext cx="5743575" cy="430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a:extLst>
              <a:ext uri="{FF2B5EF4-FFF2-40B4-BE49-F238E27FC236}">
                <a16:creationId xmlns="" xmlns:a16="http://schemas.microsoft.com/office/drawing/2014/main" id="{240BA9D0-3227-41DB-A66D-9F1C2358C936}"/>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4288" y="31750"/>
            <a:ext cx="9144001"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2">
            <a:extLst>
              <a:ext uri="{FF2B5EF4-FFF2-40B4-BE49-F238E27FC236}">
                <a16:creationId xmlns="" xmlns:a16="http://schemas.microsoft.com/office/drawing/2014/main" id="{DEB33C4A-47CB-45B8-B354-BCD1F67E9EF5}"/>
              </a:ext>
            </a:extLst>
          </p:cNvPr>
          <p:cNvSpPr txBox="1">
            <a:spLocks noChangeArrowheads="1"/>
          </p:cNvSpPr>
          <p:nvPr/>
        </p:nvSpPr>
        <p:spPr bwMode="auto">
          <a:xfrm>
            <a:off x="1455738" y="1327150"/>
            <a:ext cx="6396037"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9200"/>
              </a:lnSpc>
            </a:pPr>
            <a:r>
              <a:rPr lang="en-CA" altLang="en-US" sz="3600" b="1">
                <a:solidFill>
                  <a:srgbClr val="C70F0F"/>
                </a:solidFill>
                <a:latin typeface="Arial Bold" panose="020B0704020202020204" pitchFamily="34" charset="0"/>
                <a:cs typeface="Arial" panose="020B0604020202020204" pitchFamily="34" charset="0"/>
              </a:rPr>
              <a:t>XIN CHÂN THÀNH CẢM ƠN./.</a:t>
            </a:r>
          </a:p>
        </p:txBody>
      </p:sp>
      <p:sp>
        <p:nvSpPr>
          <p:cNvPr id="16388" name="TextBox 4">
            <a:extLst>
              <a:ext uri="{FF2B5EF4-FFF2-40B4-BE49-F238E27FC236}">
                <a16:creationId xmlns="" xmlns:a16="http://schemas.microsoft.com/office/drawing/2014/main" id="{5EEF6BCD-C73C-4E61-ADF4-156E11A9F97E}"/>
              </a:ext>
            </a:extLst>
          </p:cNvPr>
          <p:cNvSpPr txBox="1">
            <a:spLocks noChangeArrowheads="1"/>
          </p:cNvSpPr>
          <p:nvPr/>
        </p:nvSpPr>
        <p:spPr bwMode="auto">
          <a:xfrm>
            <a:off x="698500" y="3800475"/>
            <a:ext cx="1789113"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3450"/>
              </a:lnSpc>
            </a:pPr>
            <a:r>
              <a:rPr lang="en-CA" altLang="en-US" sz="3000">
                <a:solidFill>
                  <a:srgbClr val="FFFEFF"/>
                </a:solidFill>
                <a:cs typeface="Arial" panose="020B0604020202020204" pitchFamily="34" charset="0"/>
              </a:rPr>
              <a:t>HÃY BIẾN</a:t>
            </a:r>
          </a:p>
        </p:txBody>
      </p:sp>
      <p:sp>
        <p:nvSpPr>
          <p:cNvPr id="16389" name="TextBox 5">
            <a:extLst>
              <a:ext uri="{FF2B5EF4-FFF2-40B4-BE49-F238E27FC236}">
                <a16:creationId xmlns="" xmlns:a16="http://schemas.microsoft.com/office/drawing/2014/main" id="{A54880BE-916E-4499-8167-9FE580283134}"/>
              </a:ext>
            </a:extLst>
          </p:cNvPr>
          <p:cNvSpPr txBox="1">
            <a:spLocks noChangeArrowheads="1"/>
          </p:cNvSpPr>
          <p:nvPr/>
        </p:nvSpPr>
        <p:spPr bwMode="auto">
          <a:xfrm>
            <a:off x="3548063" y="3832225"/>
            <a:ext cx="22098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3450"/>
              </a:lnSpc>
            </a:pPr>
            <a:r>
              <a:rPr lang="en-CA" altLang="en-US" sz="3000">
                <a:solidFill>
                  <a:srgbClr val="FFFEFF"/>
                </a:solidFill>
                <a:cs typeface="Arial" panose="020B0604020202020204" pitchFamily="34" charset="0"/>
              </a:rPr>
              <a:t>CHẤT THẢI</a:t>
            </a:r>
          </a:p>
        </p:txBody>
      </p:sp>
      <p:sp>
        <p:nvSpPr>
          <p:cNvPr id="16390" name="TextBox 6">
            <a:extLst>
              <a:ext uri="{FF2B5EF4-FFF2-40B4-BE49-F238E27FC236}">
                <a16:creationId xmlns="" xmlns:a16="http://schemas.microsoft.com/office/drawing/2014/main" id="{D4CDF038-ADD2-4FCE-B4F0-3645ACCDA535}"/>
              </a:ext>
            </a:extLst>
          </p:cNvPr>
          <p:cNvSpPr txBox="1">
            <a:spLocks noChangeArrowheads="1"/>
          </p:cNvSpPr>
          <p:nvPr/>
        </p:nvSpPr>
        <p:spPr bwMode="auto">
          <a:xfrm>
            <a:off x="6477000" y="3810000"/>
            <a:ext cx="230187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3450"/>
              </a:lnSpc>
            </a:pPr>
            <a:r>
              <a:rPr lang="en-CA" altLang="en-US" sz="3000">
                <a:solidFill>
                  <a:srgbClr val="FFFEFF"/>
                </a:solidFill>
                <a:cs typeface="Arial" panose="020B0604020202020204" pitchFamily="34" charset="0"/>
              </a:rPr>
              <a:t>THÀNH TIỀN</a:t>
            </a:r>
          </a:p>
        </p:txBody>
      </p:sp>
      <p:pic>
        <p:nvPicPr>
          <p:cNvPr id="16391" name="Picture 4" descr="6297_banner_omard_updateFinal32">
            <a:extLst>
              <a:ext uri="{FF2B5EF4-FFF2-40B4-BE49-F238E27FC236}">
                <a16:creationId xmlns="" xmlns:a16="http://schemas.microsoft.com/office/drawing/2014/main" id="{BB6C0256-62B8-492B-9203-3C6BC086B9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6" descr="Logo LCASP .jpg">
            <a:extLst>
              <a:ext uri="{FF2B5EF4-FFF2-40B4-BE49-F238E27FC236}">
                <a16:creationId xmlns="" xmlns:a16="http://schemas.microsoft.com/office/drawing/2014/main" id="{CDC46B7F-B6C7-4077-A1EA-59C922B3962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31750"/>
            <a:ext cx="13287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TextBox 4">
            <a:extLst>
              <a:ext uri="{FF2B5EF4-FFF2-40B4-BE49-F238E27FC236}">
                <a16:creationId xmlns="" xmlns:a16="http://schemas.microsoft.com/office/drawing/2014/main" id="{6BC000EA-7B55-4349-ADD6-11DE900F2E89}"/>
              </a:ext>
            </a:extLst>
          </p:cNvPr>
          <p:cNvSpPr txBox="1">
            <a:spLocks noChangeArrowheads="1"/>
          </p:cNvSpPr>
          <p:nvPr/>
        </p:nvSpPr>
        <p:spPr bwMode="auto">
          <a:xfrm>
            <a:off x="604838" y="2376488"/>
            <a:ext cx="80772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i="1" dirty="0" err="1">
                <a:solidFill>
                  <a:srgbClr val="0070C0"/>
                </a:solidFill>
              </a:rPr>
              <a:t>Số</a:t>
            </a:r>
            <a:r>
              <a:rPr lang="en-US" altLang="en-US" b="1" i="1" dirty="0">
                <a:solidFill>
                  <a:srgbClr val="0070C0"/>
                </a:solidFill>
              </a:rPr>
              <a:t> </a:t>
            </a:r>
            <a:r>
              <a:rPr lang="en-US" altLang="en-US" b="1" i="1" dirty="0" err="1">
                <a:solidFill>
                  <a:srgbClr val="0070C0"/>
                </a:solidFill>
              </a:rPr>
              <a:t>điện</a:t>
            </a:r>
            <a:r>
              <a:rPr lang="en-US" altLang="en-US" b="1" i="1" dirty="0">
                <a:solidFill>
                  <a:srgbClr val="0070C0"/>
                </a:solidFill>
              </a:rPr>
              <a:t> </a:t>
            </a:r>
            <a:r>
              <a:rPr lang="en-US" altLang="en-US" b="1" i="1" dirty="0" err="1">
                <a:solidFill>
                  <a:srgbClr val="0070C0"/>
                </a:solidFill>
              </a:rPr>
              <a:t>thoại</a:t>
            </a:r>
            <a:r>
              <a:rPr lang="en-US" altLang="en-US" b="1" i="1" dirty="0">
                <a:solidFill>
                  <a:srgbClr val="0070C0"/>
                </a:solidFill>
              </a:rPr>
              <a:t>: 0913247782 – Email: </a:t>
            </a:r>
            <a:r>
              <a:rPr lang="en-US" altLang="en-US" b="1" i="1" dirty="0">
                <a:solidFill>
                  <a:srgbClr val="0070C0"/>
                </a:solidFill>
                <a:hlinkClick r:id="rId5"/>
              </a:rPr>
              <a:t>nguyenthe.hinh@gmail.com</a:t>
            </a:r>
            <a:r>
              <a:rPr lang="en-US" altLang="en-US" b="1" i="1" dirty="0">
                <a:solidFill>
                  <a:srgbClr val="0070C0"/>
                </a:solidFill>
              </a:rPr>
              <a:t> -  </a:t>
            </a:r>
            <a:endParaRPr lang="en-US" altLang="en-US" b="1" i="1" dirty="0" smtClean="0">
              <a:solidFill>
                <a:srgbClr val="0070C0"/>
              </a:solidFill>
            </a:endParaRPr>
          </a:p>
          <a:p>
            <a:pPr algn="ctr" eaLnBrk="1" hangingPunct="1"/>
            <a:r>
              <a:rPr lang="en-US" altLang="en-US" b="1" i="1" dirty="0" err="1" smtClean="0">
                <a:solidFill>
                  <a:srgbClr val="0070C0"/>
                </a:solidFill>
              </a:rPr>
              <a:t>webiste</a:t>
            </a:r>
            <a:r>
              <a:rPr lang="en-US" altLang="en-US" b="1" i="1" dirty="0">
                <a:solidFill>
                  <a:srgbClr val="0070C0"/>
                </a:solidFill>
              </a:rPr>
              <a:t>: http://www.lcasp.org.vn</a:t>
            </a:r>
          </a:p>
        </p:txBody>
      </p:sp>
    </p:spTree>
    <p:extLst>
      <p:ext uri="{BB962C8B-B14F-4D97-AF65-F5344CB8AC3E}">
        <p14:creationId xmlns:p14="http://schemas.microsoft.com/office/powerpoint/2010/main" val="2123146603"/>
      </p:ext>
    </p:extLst>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74637"/>
            <a:ext cx="6477000" cy="1143000"/>
          </a:xfrm>
        </p:spPr>
        <p:txBody>
          <a:bodyPr/>
          <a:lstStyle/>
          <a:p>
            <a:r>
              <a:rPr lang="en-US" altLang="en-US" sz="2400" b="1" dirty="0">
                <a:solidFill>
                  <a:srgbClr val="984807"/>
                </a:solidFill>
                <a:latin typeface="Times New Roman" pitchFamily="18" charset="0"/>
              </a:rPr>
              <a:t>GIỚI THIỆU VỀ DỰ ÁN HỖ TRỢ NÔNG NGHIỆP CÁC BON THẤP (LCASP)</a:t>
            </a:r>
            <a:endParaRPr lang="vi-VN" sz="2400" dirty="0"/>
          </a:p>
        </p:txBody>
      </p:sp>
      <p:pic>
        <p:nvPicPr>
          <p:cNvPr id="4" name="Picture 2097173" descr="Logo LCASP .jpg"/>
          <p:cNvPicPr>
            <a:picLocks/>
          </p:cNvPicPr>
          <p:nvPr/>
        </p:nvPicPr>
        <p:blipFill>
          <a:blip r:embed="rId2"/>
          <a:srcRect/>
          <a:stretch>
            <a:fillRect/>
          </a:stretch>
        </p:blipFill>
        <p:spPr>
          <a:xfrm>
            <a:off x="0" y="0"/>
            <a:ext cx="1328737" cy="1295400"/>
          </a:xfrm>
          <a:prstGeom prst="rect">
            <a:avLst/>
          </a:prstGeom>
          <a:noFill/>
          <a:ln>
            <a:noFill/>
          </a:ln>
        </p:spPr>
      </p:pic>
      <p:sp>
        <p:nvSpPr>
          <p:cNvPr id="6" name="Content Placeholder 5"/>
          <p:cNvSpPr>
            <a:spLocks noGrp="1"/>
          </p:cNvSpPr>
          <p:nvPr>
            <p:ph idx="1"/>
          </p:nvPr>
        </p:nvSpPr>
        <p:spPr>
          <a:xfrm>
            <a:off x="457200" y="1600200"/>
            <a:ext cx="8534400" cy="4525962"/>
          </a:xfrm>
        </p:spPr>
        <p:txBody>
          <a:bodyPr/>
          <a:lstStyle/>
          <a:p>
            <a:pPr marL="0" indent="0" algn="just">
              <a:buNone/>
            </a:pPr>
            <a:r>
              <a:rPr lang="vi-VN" sz="2400" dirty="0" smtClean="0"/>
              <a:t>Dự </a:t>
            </a:r>
            <a:r>
              <a:rPr lang="vi-VN" sz="2400" dirty="0"/>
              <a:t>án được xây dựng trên cơ sở Đề án 3119 của Bộ NN </a:t>
            </a:r>
            <a:r>
              <a:rPr lang="vi-VN" sz="2400" dirty="0" smtClean="0"/>
              <a:t>&amp; PTNT </a:t>
            </a:r>
            <a:r>
              <a:rPr lang="vi-VN" sz="2400" dirty="0"/>
              <a:t>với tổng vốn 84 triệu USD, thực hiện trên 10 tỉnh, thời gian thực hiện từ 06/2013 đến 06/2019, gồm các hợp phần chính sau: </a:t>
            </a:r>
          </a:p>
          <a:p>
            <a:pPr algn="just"/>
            <a:r>
              <a:rPr lang="vi-VN" sz="2400" dirty="0"/>
              <a:t>Hợp phần 1. Quản lý toàn diện chất thải chăn nuôi (20 triệu USD)</a:t>
            </a:r>
          </a:p>
          <a:p>
            <a:pPr algn="just"/>
            <a:r>
              <a:rPr lang="vi-VN" sz="2400" dirty="0"/>
              <a:t>Hợp phần 2. Tín dụng phát triển khí sinh học (42 triệu USD)  </a:t>
            </a:r>
          </a:p>
          <a:p>
            <a:pPr algn="just"/>
            <a:r>
              <a:rPr lang="vi-VN" sz="2400" dirty="0"/>
              <a:t>Hợp phần 3. Nghiên cứu và chuyển giao công nghệ SXNN các bon thấp (16 triệu USD)</a:t>
            </a:r>
          </a:p>
          <a:p>
            <a:pPr algn="just"/>
            <a:r>
              <a:rPr lang="vi-VN" sz="2400" dirty="0"/>
              <a:t>Hợp phần 4. Quản lý dự án (6 triệu USD cả dự phòng</a:t>
            </a:r>
            <a:r>
              <a:rPr lang="vi-VN" sz="2400" dirty="0" smtClean="0"/>
              <a:t>)</a:t>
            </a:r>
          </a:p>
          <a:p>
            <a:pPr marL="0" indent="0" algn="r">
              <a:buNone/>
            </a:pPr>
            <a:r>
              <a:rPr lang="en-US" altLang="en-US" sz="2400" i="1" dirty="0">
                <a:solidFill>
                  <a:srgbClr val="002060"/>
                </a:solidFill>
                <a:latin typeface="Arial" charset="0"/>
                <a:ea typeface="Arial" charset="0"/>
                <a:hlinkClick r:id="rId3"/>
              </a:rPr>
              <a:t>http://www.lcasp.org.vn</a:t>
            </a:r>
            <a:endParaRPr lang="vi-VN" sz="2400" dirty="0"/>
          </a:p>
        </p:txBody>
      </p:sp>
    </p:spTree>
    <p:extLst>
      <p:ext uri="{BB962C8B-B14F-4D97-AF65-F5344CB8AC3E}">
        <p14:creationId xmlns:p14="http://schemas.microsoft.com/office/powerpoint/2010/main" val="1490585254"/>
      </p:ext>
    </p:extLst>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74637"/>
            <a:ext cx="6477000" cy="1143000"/>
          </a:xfrm>
        </p:spPr>
        <p:txBody>
          <a:bodyPr/>
          <a:lstStyle/>
          <a:p>
            <a:r>
              <a:rPr lang="en-US" altLang="en-US" sz="2400" b="1" dirty="0">
                <a:solidFill>
                  <a:srgbClr val="984807"/>
                </a:solidFill>
                <a:latin typeface="Arial" charset="0"/>
                <a:ea typeface="Arial" charset="0"/>
              </a:rPr>
              <a:t>MỤC TIÊU CỦA DỰ ÁN LCASP</a:t>
            </a:r>
            <a:endParaRPr lang="vi-VN" sz="2400" dirty="0"/>
          </a:p>
        </p:txBody>
      </p:sp>
      <p:pic>
        <p:nvPicPr>
          <p:cNvPr id="4" name="Picture 2097173" descr="Logo LCASP .jpg"/>
          <p:cNvPicPr>
            <a:picLocks/>
          </p:cNvPicPr>
          <p:nvPr/>
        </p:nvPicPr>
        <p:blipFill>
          <a:blip r:embed="rId2"/>
          <a:srcRect/>
          <a:stretch>
            <a:fillRect/>
          </a:stretch>
        </p:blipFill>
        <p:spPr>
          <a:xfrm>
            <a:off x="0" y="0"/>
            <a:ext cx="1328737" cy="1295400"/>
          </a:xfrm>
          <a:prstGeom prst="rect">
            <a:avLst/>
          </a:prstGeom>
          <a:noFill/>
          <a:ln>
            <a:noFill/>
          </a:ln>
        </p:spPr>
      </p:pic>
      <p:sp>
        <p:nvSpPr>
          <p:cNvPr id="6" name="Content Placeholder 5"/>
          <p:cNvSpPr>
            <a:spLocks noGrp="1"/>
          </p:cNvSpPr>
          <p:nvPr>
            <p:ph idx="1"/>
          </p:nvPr>
        </p:nvSpPr>
        <p:spPr>
          <a:xfrm>
            <a:off x="990600" y="1600200"/>
            <a:ext cx="7848600" cy="4525962"/>
          </a:xfrm>
        </p:spPr>
        <p:txBody>
          <a:bodyPr/>
          <a:lstStyle/>
          <a:p>
            <a:pPr lvl="0" algn="just" eaLnBrk="1" latinLnBrk="1" hangingPunct="1">
              <a:lnSpc>
                <a:spcPct val="120000"/>
              </a:lnSpc>
              <a:spcBef>
                <a:spcPct val="0"/>
              </a:spcBef>
              <a:buNone/>
            </a:pPr>
            <a:r>
              <a:rPr lang="vi-VN" altLang="en-US" sz="2800" b="1" dirty="0">
                <a:latin typeface="Arial" charset="0"/>
                <a:ea typeface="Arial" charset="0"/>
              </a:rPr>
              <a:t>Mục tiêu cụ thể</a:t>
            </a:r>
            <a:r>
              <a:rPr lang="vi-VN" altLang="en-US" sz="2800" b="1" dirty="0" smtClean="0">
                <a:latin typeface="Arial" charset="0"/>
                <a:ea typeface="Arial" charset="0"/>
              </a:rPr>
              <a:t>:</a:t>
            </a:r>
          </a:p>
          <a:p>
            <a:pPr lvl="0" algn="just" eaLnBrk="1" latinLnBrk="1" hangingPunct="1">
              <a:lnSpc>
                <a:spcPct val="120000"/>
              </a:lnSpc>
              <a:spcBef>
                <a:spcPct val="0"/>
              </a:spcBef>
              <a:buFont typeface="Arial" pitchFamily="34" charset="0"/>
              <a:buChar char="•"/>
            </a:pPr>
            <a:r>
              <a:rPr lang="vi-VN" altLang="en-US" sz="2800" dirty="0" smtClean="0">
                <a:latin typeface="Arial" charset="0"/>
                <a:ea typeface="Arial" charset="0"/>
              </a:rPr>
              <a:t>	Sử </a:t>
            </a:r>
            <a:r>
              <a:rPr lang="vi-VN" altLang="en-US" sz="2800" dirty="0">
                <a:latin typeface="Arial" charset="0"/>
                <a:ea typeface="Arial" charset="0"/>
              </a:rPr>
              <a:t>dụng ít nhất 70% chất thải chăn nuôi </a:t>
            </a:r>
            <a:r>
              <a:rPr lang="vi-VN" altLang="en-US" sz="2800" dirty="0" smtClean="0">
                <a:latin typeface="Arial" charset="0"/>
                <a:ea typeface="Arial" charset="0"/>
              </a:rPr>
              <a:t>  để </a:t>
            </a:r>
            <a:r>
              <a:rPr lang="vi-VN" altLang="en-US" sz="2800" dirty="0">
                <a:latin typeface="Arial" charset="0"/>
                <a:ea typeface="Arial" charset="0"/>
              </a:rPr>
              <a:t>làm phân bón hữu cơ</a:t>
            </a:r>
          </a:p>
          <a:p>
            <a:pPr lvl="0" algn="just" eaLnBrk="1" latinLnBrk="1" hangingPunct="1">
              <a:lnSpc>
                <a:spcPct val="120000"/>
              </a:lnSpc>
              <a:spcBef>
                <a:spcPct val="0"/>
              </a:spcBef>
              <a:buFont typeface="Arial" pitchFamily="34" charset="0"/>
              <a:buChar char="•"/>
            </a:pPr>
            <a:r>
              <a:rPr lang="vi-VN" altLang="en-US" sz="2800" dirty="0" smtClean="0">
                <a:latin typeface="Arial" charset="0"/>
                <a:ea typeface="Arial" charset="0"/>
              </a:rPr>
              <a:t>	Sử </a:t>
            </a:r>
            <a:r>
              <a:rPr lang="vi-VN" altLang="en-US" sz="2800" dirty="0">
                <a:latin typeface="Arial" charset="0"/>
                <a:ea typeface="Arial" charset="0"/>
              </a:rPr>
              <a:t>dụng ít nhất 80% khí ga sinh ra từ các công trình </a:t>
            </a:r>
            <a:r>
              <a:rPr lang="vi-VN" altLang="en-US" sz="2800" dirty="0" smtClean="0">
                <a:latin typeface="Arial" charset="0"/>
                <a:ea typeface="Arial" charset="0"/>
              </a:rPr>
              <a:t>khí </a:t>
            </a:r>
            <a:r>
              <a:rPr lang="vi-VN" altLang="en-US" sz="2800" dirty="0">
                <a:latin typeface="Arial" charset="0"/>
                <a:ea typeface="Arial" charset="0"/>
              </a:rPr>
              <a:t>sinh học</a:t>
            </a:r>
          </a:p>
          <a:p>
            <a:pPr lvl="0" algn="just" eaLnBrk="1" latinLnBrk="1" hangingPunct="1">
              <a:lnSpc>
                <a:spcPct val="120000"/>
              </a:lnSpc>
              <a:spcBef>
                <a:spcPct val="0"/>
              </a:spcBef>
              <a:buFont typeface="Arial" pitchFamily="34" charset="0"/>
              <a:buChar char="•"/>
            </a:pPr>
            <a:r>
              <a:rPr lang="vi-VN" altLang="en-US" sz="2800" dirty="0" smtClean="0">
                <a:latin typeface="Arial" charset="0"/>
                <a:ea typeface="Arial" charset="0"/>
              </a:rPr>
              <a:t>	Giảm </a:t>
            </a:r>
            <a:r>
              <a:rPr lang="vi-VN" altLang="en-US" sz="2800" dirty="0">
                <a:latin typeface="Arial" charset="0"/>
                <a:ea typeface="Arial" charset="0"/>
              </a:rPr>
              <a:t>thời gian lao động hàng ngày của </a:t>
            </a:r>
            <a:r>
              <a:rPr lang="vi-VN" altLang="en-US" sz="2800" dirty="0" smtClean="0">
                <a:latin typeface="Arial" charset="0"/>
                <a:ea typeface="Arial" charset="0"/>
              </a:rPr>
              <a:t>   phụ </a:t>
            </a:r>
            <a:r>
              <a:rPr lang="vi-VN" altLang="en-US" sz="2800" dirty="0">
                <a:latin typeface="Arial" charset="0"/>
                <a:ea typeface="Arial" charset="0"/>
              </a:rPr>
              <a:t>nữ và trẻ em từ 1,8 – 2 giờ</a:t>
            </a:r>
          </a:p>
          <a:p>
            <a:pPr marL="0" indent="0" algn="r">
              <a:buNone/>
            </a:pPr>
            <a:endParaRPr lang="en-US" altLang="en-US" sz="2400" i="1" dirty="0" smtClean="0">
              <a:solidFill>
                <a:srgbClr val="002060"/>
              </a:solidFill>
              <a:latin typeface="Arial" charset="0"/>
              <a:ea typeface="Arial" charset="0"/>
              <a:hlinkClick r:id="rId3"/>
            </a:endParaRPr>
          </a:p>
          <a:p>
            <a:pPr marL="0" indent="0" algn="r">
              <a:buNone/>
            </a:pPr>
            <a:endParaRPr lang="en-US" altLang="en-US" sz="2400" i="1" dirty="0">
              <a:solidFill>
                <a:srgbClr val="002060"/>
              </a:solidFill>
              <a:latin typeface="Arial" charset="0"/>
              <a:ea typeface="Arial" charset="0"/>
              <a:hlinkClick r:id="rId3"/>
            </a:endParaRPr>
          </a:p>
          <a:p>
            <a:pPr marL="0" indent="0" algn="r">
              <a:buNone/>
            </a:pPr>
            <a:r>
              <a:rPr lang="en-US" altLang="en-US" sz="2400" i="1" dirty="0" smtClean="0">
                <a:solidFill>
                  <a:srgbClr val="002060"/>
                </a:solidFill>
                <a:latin typeface="Arial" charset="0"/>
                <a:ea typeface="Arial" charset="0"/>
                <a:hlinkClick r:id="rId3"/>
              </a:rPr>
              <a:t>http</a:t>
            </a:r>
            <a:r>
              <a:rPr lang="en-US" altLang="en-US" sz="2400" i="1" dirty="0">
                <a:solidFill>
                  <a:srgbClr val="002060"/>
                </a:solidFill>
                <a:latin typeface="Arial" charset="0"/>
                <a:ea typeface="Arial" charset="0"/>
                <a:hlinkClick r:id="rId3"/>
              </a:rPr>
              <a:t>://www.lcasp.org.vn</a:t>
            </a:r>
            <a:endParaRPr lang="vi-VN" sz="2400" dirty="0"/>
          </a:p>
        </p:txBody>
      </p:sp>
    </p:spTree>
    <p:extLst>
      <p:ext uri="{BB962C8B-B14F-4D97-AF65-F5344CB8AC3E}">
        <p14:creationId xmlns:p14="http://schemas.microsoft.com/office/powerpoint/2010/main" val="537599797"/>
      </p:ext>
    </p:extLst>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1" name="Title 1"/>
          <p:cNvSpPr>
            <a:spLocks noGrp="1"/>
          </p:cNvSpPr>
          <p:nvPr>
            <p:ph type="title"/>
          </p:nvPr>
        </p:nvSpPr>
        <p:spPr>
          <a:xfrm>
            <a:off x="1447800" y="0"/>
            <a:ext cx="7696200" cy="1417637"/>
          </a:xfrm>
        </p:spPr>
        <p:txBody>
          <a:bodyPr/>
          <a:lstStyle/>
          <a:p>
            <a:r>
              <a:rPr lang="en-US" altLang="en-US" sz="2400" b="1" dirty="0">
                <a:solidFill>
                  <a:srgbClr val="0000FF"/>
                </a:solidFill>
                <a:latin typeface="Arial" charset="0"/>
                <a:ea typeface="Arial" charset="0"/>
              </a:rPr>
              <a:t>MỘT SỐ</a:t>
            </a:r>
            <a:r>
              <a:rPr lang="en-US" altLang="vi-VN" sz="2400" b="1" dirty="0">
                <a:solidFill>
                  <a:srgbClr val="0000FF"/>
                </a:solidFill>
                <a:latin typeface="Arial" charset="0"/>
                <a:ea typeface="Arial" charset="0"/>
              </a:rPr>
              <a:t> PHÁT</a:t>
            </a:r>
            <a:r>
              <a:rPr lang="en-US" altLang="en-US" sz="2400" b="1" dirty="0">
                <a:solidFill>
                  <a:srgbClr val="0000FF"/>
                </a:solidFill>
                <a:latin typeface="Arial" charset="0"/>
                <a:ea typeface="Arial" charset="0"/>
              </a:rPr>
              <a:t> </a:t>
            </a:r>
            <a:r>
              <a:rPr lang="en-US" altLang="vi-VN" sz="2400" b="1" dirty="0">
                <a:solidFill>
                  <a:srgbClr val="0000FF"/>
                </a:solidFill>
                <a:latin typeface="Arial" charset="0"/>
                <a:ea typeface="Arial" charset="0"/>
              </a:rPr>
              <a:t>HIỆN CỦA DỰ </a:t>
            </a:r>
            <a:r>
              <a:rPr lang="vi-VN" altLang="en-US" sz="2400" b="1" dirty="0">
                <a:solidFill>
                  <a:srgbClr val="0000FF"/>
                </a:solidFill>
                <a:latin typeface="Arial" charset="0"/>
                <a:ea typeface="Arial" charset="0"/>
              </a:rPr>
              <a:t>ÁN</a:t>
            </a:r>
            <a:r>
              <a:rPr lang="en-US" altLang="vi-VN" sz="2400" b="1" dirty="0">
                <a:solidFill>
                  <a:srgbClr val="0000FF"/>
                </a:solidFill>
                <a:latin typeface="Arial" charset="0"/>
                <a:ea typeface="Arial" charset="0"/>
              </a:rPr>
              <a:t> LCASP VỀ </a:t>
            </a:r>
            <a:br>
              <a:rPr lang="en-US" altLang="vi-VN" sz="2400" b="1" dirty="0">
                <a:solidFill>
                  <a:srgbClr val="0000FF"/>
                </a:solidFill>
                <a:latin typeface="Arial" charset="0"/>
                <a:ea typeface="Arial" charset="0"/>
              </a:rPr>
            </a:br>
            <a:r>
              <a:rPr lang="en-US" altLang="vi-VN" sz="2400" b="1" dirty="0">
                <a:solidFill>
                  <a:srgbClr val="0000FF"/>
                </a:solidFill>
                <a:latin typeface="Arial" charset="0"/>
                <a:ea typeface="Arial" charset="0"/>
              </a:rPr>
              <a:t>THỰC TRẠNG </a:t>
            </a:r>
            <a:r>
              <a:rPr lang="vi-VN" altLang="en-US" sz="2400" b="1" dirty="0">
                <a:solidFill>
                  <a:srgbClr val="0000FF"/>
                </a:solidFill>
                <a:latin typeface="Arial" charset="0"/>
                <a:ea typeface="Arial" charset="0"/>
              </a:rPr>
              <a:t>Ô</a:t>
            </a:r>
            <a:r>
              <a:rPr lang="en-US" altLang="vi-VN" sz="2400" b="1" dirty="0">
                <a:solidFill>
                  <a:srgbClr val="0000FF"/>
                </a:solidFill>
                <a:latin typeface="Arial" charset="0"/>
                <a:ea typeface="Arial" charset="0"/>
              </a:rPr>
              <a:t> NHIỄM </a:t>
            </a:r>
            <a:r>
              <a:rPr lang="en-US" altLang="en-US" sz="2400" b="1" dirty="0">
                <a:solidFill>
                  <a:srgbClr val="0000FF"/>
                </a:solidFill>
                <a:latin typeface="Arial" charset="0"/>
                <a:ea typeface="Arial" charset="0"/>
              </a:rPr>
              <a:t>MÔI TRƯỜNG CHĂN NUÔI</a:t>
            </a:r>
            <a:endParaRPr lang="en-US" sz="2400" dirty="0"/>
          </a:p>
        </p:txBody>
      </p:sp>
      <p:sp>
        <p:nvSpPr>
          <p:cNvPr id="1048602" name="Content Placeholder 2"/>
          <p:cNvSpPr>
            <a:spLocks noGrp="1"/>
          </p:cNvSpPr>
          <p:nvPr>
            <p:ph idx="1"/>
          </p:nvPr>
        </p:nvSpPr>
        <p:spPr>
          <a:xfrm>
            <a:off x="457200" y="1417637"/>
            <a:ext cx="8382000" cy="4708525"/>
          </a:xfrm>
        </p:spPr>
        <p:txBody>
          <a:bodyPr/>
          <a:lstStyle/>
          <a:p>
            <a:pPr marL="0" indent="0" algn="just">
              <a:buNone/>
            </a:pPr>
            <a:r>
              <a:rPr lang="en-US" sz="2400" b="1" dirty="0">
                <a:latin typeface="Arial" panose="020B0604020202020204" pitchFamily="34" charset="0"/>
                <a:cs typeface="Arial" panose="020B0604020202020204" pitchFamily="34" charset="0"/>
              </a:rPr>
              <a:t>1</a:t>
            </a:r>
            <a:r>
              <a:rPr lang="vi-VN"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Chất</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thải</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rắn</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không</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phải</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là</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nguyên</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nhân</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chính</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gây</a:t>
            </a:r>
            <a:r>
              <a:rPr lang="en-US" sz="2400" b="1" dirty="0" smtClean="0">
                <a:latin typeface="Arial" panose="020B0604020202020204" pitchFamily="34" charset="0"/>
                <a:cs typeface="Arial" panose="020B0604020202020204" pitchFamily="34" charset="0"/>
              </a:rPr>
              <a:t> ô </a:t>
            </a:r>
            <a:r>
              <a:rPr lang="en-US" sz="2400" b="1" dirty="0" err="1" smtClean="0">
                <a:latin typeface="Arial" panose="020B0604020202020204" pitchFamily="34" charset="0"/>
                <a:cs typeface="Arial" panose="020B0604020202020204" pitchFamily="34" charset="0"/>
              </a:rPr>
              <a:t>nhiễm</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môi</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trường</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chăn</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nuôi</a:t>
            </a:r>
            <a:r>
              <a:rPr lang="vi-VN" sz="2400" dirty="0" smtClean="0">
                <a:latin typeface="Arial" panose="020B0604020202020204" pitchFamily="34" charset="0"/>
                <a:cs typeface="Arial" panose="020B0604020202020204" pitchFamily="34" charset="0"/>
              </a:rPr>
              <a:t>.</a:t>
            </a:r>
            <a:endParaRPr lang="vi-VN" sz="2400" dirty="0">
              <a:latin typeface="Arial" panose="020B0604020202020204" pitchFamily="34" charset="0"/>
              <a:cs typeface="Arial" panose="020B0604020202020204" pitchFamily="34" charset="0"/>
            </a:endParaRPr>
          </a:p>
          <a:p>
            <a:pPr marL="0" indent="0" algn="just">
              <a:buNone/>
            </a:pPr>
            <a:r>
              <a:rPr lang="vi-VN" sz="2400" dirty="0">
                <a:latin typeface="Arial" panose="020B0604020202020204" pitchFamily="34" charset="0"/>
                <a:cs typeface="Arial" panose="020B0604020202020204" pitchFamily="34" charset="0"/>
              </a:rPr>
              <a:t>Việt Nam là nước </a:t>
            </a:r>
            <a:r>
              <a:rPr lang="en-US" sz="2400" dirty="0" err="1" smtClean="0">
                <a:latin typeface="Arial" panose="020B0604020202020204" pitchFamily="34" charset="0"/>
                <a:cs typeface="Arial" panose="020B0604020202020204" pitchFamily="34" charset="0"/>
              </a:rPr>
              <a:t>có</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ngành</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trồng</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trọt</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phát</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triển</a:t>
            </a:r>
            <a:r>
              <a:rPr lang="vi-VN" sz="2400" dirty="0" smtClean="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nhu cầu phân chuồng rất lớn </a:t>
            </a:r>
            <a:r>
              <a:rPr lang="en-US" sz="2400" dirty="0">
                <a:latin typeface="Arial" panose="020B0604020202020204" pitchFamily="34" charset="0"/>
                <a:cs typeface="Arial" panose="020B0604020202020204" pitchFamily="34" charset="0"/>
                <a:sym typeface="Wingdings" panose="05000000000000000000" pitchFamily="2" charset="2"/>
              </a:rPr>
              <a:t> </a:t>
            </a:r>
            <a:r>
              <a:rPr lang="vi-VN" sz="2400" dirty="0">
                <a:latin typeface="Arial" panose="020B0604020202020204" pitchFamily="34" charset="0"/>
                <a:cs typeface="Arial" panose="020B0604020202020204" pitchFamily="34" charset="0"/>
              </a:rPr>
              <a:t>Hầu hết chất thải rắn có khả năng thu gom đều được người dân  mua  bán hoặc sử </a:t>
            </a:r>
            <a:r>
              <a:rPr lang="vi-VN" sz="2400" dirty="0" smtClean="0">
                <a:latin typeface="Arial" panose="020B0604020202020204" pitchFamily="34" charset="0"/>
                <a:cs typeface="Arial" panose="020B0604020202020204" pitchFamily="34" charset="0"/>
              </a:rPr>
              <a:t>dụng</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cho</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mục</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đích</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trồng</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trọt</a:t>
            </a:r>
            <a:r>
              <a:rPr lang="vi-VN" sz="2400" dirty="0" smtClean="0">
                <a:latin typeface="Arial" panose="020B0604020202020204" pitchFamily="34" charset="0"/>
                <a:cs typeface="Arial" panose="020B0604020202020204" pitchFamily="34" charset="0"/>
              </a:rPr>
              <a:t>. </a:t>
            </a:r>
            <a:endParaRPr lang="vi-VN" sz="2400" dirty="0">
              <a:latin typeface="Arial" panose="020B0604020202020204" pitchFamily="34" charset="0"/>
              <a:cs typeface="Arial" panose="020B0604020202020204" pitchFamily="34" charset="0"/>
            </a:endParaRPr>
          </a:p>
          <a:p>
            <a:pPr marL="0" indent="0" algn="just">
              <a:buNone/>
            </a:pPr>
            <a:r>
              <a:rPr lang="vi-VN" sz="2400" dirty="0">
                <a:latin typeface="Arial" panose="020B0604020202020204" pitchFamily="34" charset="0"/>
                <a:cs typeface="Arial" panose="020B0604020202020204" pitchFamily="34" charset="0"/>
              </a:rPr>
              <a:t>Ví dụ: </a:t>
            </a:r>
            <a:r>
              <a:rPr lang="en-US" sz="2400" dirty="0" err="1" smtClean="0">
                <a:latin typeface="Arial" panose="020B0604020202020204" pitchFamily="34" charset="0"/>
                <a:cs typeface="Arial" panose="020B0604020202020204" pitchFamily="34" charset="0"/>
              </a:rPr>
              <a:t>Nông</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dân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Phú</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Thọ</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bán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phân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lợn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nái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với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giá</a:t>
            </a:r>
            <a:r>
              <a:rPr lang="en-US" sz="2400" dirty="0" smtClean="0">
                <a:latin typeface="Arial" panose="020B0604020202020204" pitchFamily="34" charset="0"/>
                <a:cs typeface="Arial" panose="020B0604020202020204" pitchFamily="34" charset="0"/>
              </a:rPr>
              <a:t> 1 </a:t>
            </a:r>
            <a:r>
              <a:rPr lang="en-US" sz="2400" dirty="0" err="1" smtClean="0">
                <a:latin typeface="Arial" panose="020B0604020202020204" pitchFamily="34" charset="0"/>
                <a:cs typeface="Arial" panose="020B0604020202020204" pitchFamily="34" charset="0"/>
              </a:rPr>
              <a:t>triệu</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đồng</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tấn</a:t>
            </a:r>
            <a:endParaRPr lang="en-US" sz="2400" dirty="0" smtClean="0">
              <a:latin typeface="Arial" panose="020B0604020202020204" pitchFamily="34" charset="0"/>
              <a:cs typeface="Arial" panose="020B0604020202020204" pitchFamily="34" charset="0"/>
            </a:endParaRPr>
          </a:p>
          <a:p>
            <a:pPr marL="0" indent="0" algn="just">
              <a:buNone/>
            </a:pPr>
            <a:r>
              <a:rPr lang="vi-VN" sz="2400" dirty="0" smtClean="0">
                <a:latin typeface="Arial" panose="020B0604020202020204" pitchFamily="34" charset="0"/>
                <a:cs typeface="Arial" panose="020B0604020202020204" pitchFamily="34" charset="0"/>
              </a:rPr>
              <a:t>Nông </a:t>
            </a:r>
            <a:r>
              <a:rPr lang="vi-VN" sz="2400" dirty="0">
                <a:latin typeface="Arial" panose="020B0604020202020204" pitchFamily="34" charset="0"/>
                <a:cs typeface="Arial" panose="020B0604020202020204" pitchFamily="34" charset="0"/>
              </a:rPr>
              <a:t>dân Bến Tre bán phân bò thu 26 tỷ đồng năm 2016, tham khảo tại Website của dự án LCASP</a:t>
            </a:r>
          </a:p>
          <a:p>
            <a:pPr marL="0" indent="0" algn="just">
              <a:buNone/>
            </a:pPr>
            <a:r>
              <a:rPr lang="vi-VN" sz="2000" dirty="0">
                <a:latin typeface="Arial" panose="020B0604020202020204" pitchFamily="34" charset="0"/>
                <a:cs typeface="Arial" panose="020B0604020202020204" pitchFamily="34" charset="0"/>
                <a:hlinkClick r:id="rId2"/>
              </a:rPr>
              <a:t>http://www.lcasp.org.vn/vi/news/nam-2016-nong-dan-tinh-ben-tre-ban-phan-bo-duoc-khoang-24-ty-dong-337.html</a:t>
            </a:r>
            <a:endParaRPr lang="vi-VN" sz="2000" dirty="0">
              <a:latin typeface="Arial" panose="020B0604020202020204" pitchFamily="34" charset="0"/>
              <a:cs typeface="Arial" panose="020B0604020202020204" pitchFamily="34" charset="0"/>
            </a:endParaRPr>
          </a:p>
          <a:p>
            <a:pPr marL="0" indent="0" algn="just">
              <a:buNone/>
            </a:pPr>
            <a:endParaRPr lang="en-US" sz="2400" i="1" dirty="0" smtClean="0">
              <a:solidFill>
                <a:srgbClr val="0070C0"/>
              </a:solidFill>
              <a:latin typeface="Arial" panose="020B0604020202020204" pitchFamily="34" charset="0"/>
              <a:cs typeface="Arial" panose="020B0604020202020204" pitchFamily="34" charset="0"/>
            </a:endParaRPr>
          </a:p>
          <a:p>
            <a:pPr marL="0" indent="0" algn="just">
              <a:buNone/>
            </a:pPr>
            <a:endParaRPr lang="vi-VN" sz="2400" i="1" dirty="0">
              <a:solidFill>
                <a:srgbClr val="0070C0"/>
              </a:solidFill>
              <a:latin typeface="Arial" panose="020B0604020202020204" pitchFamily="34" charset="0"/>
              <a:cs typeface="Arial" panose="020B0604020202020204" pitchFamily="34" charset="0"/>
            </a:endParaRPr>
          </a:p>
          <a:p>
            <a:pPr lvl="0" algn="r" eaLnBrk="1" latinLnBrk="1" hangingPunct="1">
              <a:buNone/>
            </a:pPr>
            <a:r>
              <a:rPr lang="en-US" altLang="en-US" sz="2400" i="1" dirty="0">
                <a:solidFill>
                  <a:srgbClr val="002060"/>
                </a:solidFill>
                <a:latin typeface="Arial" charset="0"/>
                <a:ea typeface="Arial" charset="0"/>
                <a:hlinkClick r:id="rId3"/>
              </a:rPr>
              <a:t>http://www.lcasp.org.vn</a:t>
            </a:r>
            <a:r>
              <a:rPr lang="en-US" altLang="en-US" sz="2400" i="1" dirty="0">
                <a:solidFill>
                  <a:srgbClr val="002060"/>
                </a:solidFill>
                <a:latin typeface="Arial" charset="0"/>
                <a:ea typeface="Arial" charset="0"/>
              </a:rPr>
              <a:t> </a:t>
            </a:r>
          </a:p>
          <a:p>
            <a:pPr marL="0" indent="0">
              <a:buNone/>
            </a:pPr>
            <a:endParaRPr lang="en-US" dirty="0"/>
          </a:p>
        </p:txBody>
      </p:sp>
      <p:pic>
        <p:nvPicPr>
          <p:cNvPr id="2097159" name="Picture 3" descr="Logo LCASP .jpg"/>
          <p:cNvPicPr>
            <a:picLocks/>
          </p:cNvPicPr>
          <p:nvPr/>
        </p:nvPicPr>
        <p:blipFill>
          <a:blip r:embed="rId4"/>
          <a:srcRect/>
          <a:stretch>
            <a:fillRect/>
          </a:stretch>
        </p:blipFill>
        <p:spPr>
          <a:xfrm>
            <a:off x="0" y="0"/>
            <a:ext cx="1328737" cy="1295400"/>
          </a:xfrm>
          <a:prstGeom prst="rect">
            <a:avLst/>
          </a:prstGeom>
          <a:noFill/>
          <a:ln>
            <a:noFill/>
          </a:ln>
        </p:spPr>
      </p:pic>
    </p:spTree>
    <p:extLst>
      <p:ext uri="{BB962C8B-B14F-4D97-AF65-F5344CB8AC3E}">
        <p14:creationId xmlns:p14="http://schemas.microsoft.com/office/powerpoint/2010/main" val="2112946099"/>
      </p:ext>
    </p:extLst>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Title 1"/>
          <p:cNvSpPr>
            <a:spLocks noGrp="1"/>
          </p:cNvSpPr>
          <p:nvPr>
            <p:ph type="title"/>
          </p:nvPr>
        </p:nvSpPr>
        <p:spPr>
          <a:xfrm>
            <a:off x="1447800" y="0"/>
            <a:ext cx="7696200" cy="1417637"/>
          </a:xfrm>
        </p:spPr>
        <p:txBody>
          <a:bodyPr/>
          <a:lstStyle/>
          <a:p>
            <a:r>
              <a:rPr lang="en-US" altLang="en-US" sz="2400" b="1" dirty="0">
                <a:solidFill>
                  <a:srgbClr val="0000FF"/>
                </a:solidFill>
                <a:latin typeface="Arial" charset="0"/>
                <a:ea typeface="Arial" charset="0"/>
              </a:rPr>
              <a:t>MỘT SỐ</a:t>
            </a:r>
            <a:r>
              <a:rPr lang="en-US" altLang="vi-VN" sz="2400" b="1" dirty="0">
                <a:solidFill>
                  <a:srgbClr val="0000FF"/>
                </a:solidFill>
                <a:latin typeface="Arial" charset="0"/>
                <a:ea typeface="Arial" charset="0"/>
              </a:rPr>
              <a:t> PHÁT</a:t>
            </a:r>
            <a:r>
              <a:rPr lang="en-US" altLang="en-US" sz="2400" b="1" dirty="0">
                <a:solidFill>
                  <a:srgbClr val="0000FF"/>
                </a:solidFill>
                <a:latin typeface="Arial" charset="0"/>
                <a:ea typeface="Arial" charset="0"/>
              </a:rPr>
              <a:t> </a:t>
            </a:r>
            <a:r>
              <a:rPr lang="en-US" altLang="vi-VN" sz="2400" b="1" dirty="0">
                <a:solidFill>
                  <a:srgbClr val="0000FF"/>
                </a:solidFill>
                <a:latin typeface="Arial" charset="0"/>
                <a:ea typeface="Arial" charset="0"/>
              </a:rPr>
              <a:t>HIỆN CỦA DỰ </a:t>
            </a:r>
            <a:r>
              <a:rPr lang="vi-VN" altLang="en-US" sz="2400" b="1" dirty="0">
                <a:solidFill>
                  <a:srgbClr val="0000FF"/>
                </a:solidFill>
                <a:latin typeface="Arial" charset="0"/>
                <a:ea typeface="Arial" charset="0"/>
              </a:rPr>
              <a:t>ÁN</a:t>
            </a:r>
            <a:r>
              <a:rPr lang="en-US" altLang="vi-VN" sz="2400" b="1" dirty="0">
                <a:solidFill>
                  <a:srgbClr val="0000FF"/>
                </a:solidFill>
                <a:latin typeface="Arial" charset="0"/>
                <a:ea typeface="Arial" charset="0"/>
              </a:rPr>
              <a:t> LCASP VỀ </a:t>
            </a:r>
            <a:br>
              <a:rPr lang="en-US" altLang="vi-VN" sz="2400" b="1" dirty="0">
                <a:solidFill>
                  <a:srgbClr val="0000FF"/>
                </a:solidFill>
                <a:latin typeface="Arial" charset="0"/>
                <a:ea typeface="Arial" charset="0"/>
              </a:rPr>
            </a:br>
            <a:r>
              <a:rPr lang="en-US" altLang="vi-VN" sz="2400" b="1" dirty="0">
                <a:solidFill>
                  <a:srgbClr val="0000FF"/>
                </a:solidFill>
                <a:latin typeface="Arial" charset="0"/>
                <a:ea typeface="Arial" charset="0"/>
              </a:rPr>
              <a:t>THỰC TRẠNG </a:t>
            </a:r>
            <a:r>
              <a:rPr lang="vi-VN" altLang="en-US" sz="2400" b="1" dirty="0">
                <a:solidFill>
                  <a:srgbClr val="0000FF"/>
                </a:solidFill>
                <a:latin typeface="Arial" charset="0"/>
                <a:ea typeface="Arial" charset="0"/>
              </a:rPr>
              <a:t>Ô</a:t>
            </a:r>
            <a:r>
              <a:rPr lang="en-US" altLang="vi-VN" sz="2400" b="1" dirty="0">
                <a:solidFill>
                  <a:srgbClr val="0000FF"/>
                </a:solidFill>
                <a:latin typeface="Arial" charset="0"/>
                <a:ea typeface="Arial" charset="0"/>
              </a:rPr>
              <a:t> NHIỄM </a:t>
            </a:r>
            <a:r>
              <a:rPr lang="en-US" altLang="en-US" sz="2400" b="1" dirty="0">
                <a:solidFill>
                  <a:srgbClr val="0000FF"/>
                </a:solidFill>
                <a:latin typeface="Arial" charset="0"/>
                <a:ea typeface="Arial" charset="0"/>
              </a:rPr>
              <a:t>MÔI TRƯỜNG CHĂN NUÔI</a:t>
            </a:r>
            <a:endParaRPr lang="en-US" sz="2400" dirty="0"/>
          </a:p>
        </p:txBody>
      </p:sp>
      <p:sp>
        <p:nvSpPr>
          <p:cNvPr id="1048600" name="Content Placeholder 2"/>
          <p:cNvSpPr>
            <a:spLocks noGrp="1"/>
          </p:cNvSpPr>
          <p:nvPr>
            <p:ph idx="1"/>
          </p:nvPr>
        </p:nvSpPr>
        <p:spPr>
          <a:xfrm>
            <a:off x="457200" y="1417637"/>
            <a:ext cx="8382000" cy="4708525"/>
          </a:xfrm>
        </p:spPr>
        <p:txBody>
          <a:bodyPr/>
          <a:lstStyle/>
          <a:p>
            <a:pPr marL="0" indent="0" algn="just">
              <a:buNone/>
            </a:pPr>
            <a:r>
              <a:rPr lang="en-US" sz="2400" b="1" dirty="0">
                <a:latin typeface="Arial" panose="020B0604020202020204" pitchFamily="34" charset="0"/>
                <a:cs typeface="Arial" panose="020B0604020202020204" pitchFamily="34" charset="0"/>
              </a:rPr>
              <a:t>2</a:t>
            </a:r>
            <a:r>
              <a:rPr lang="vi-VN" sz="2400" b="1" dirty="0" smtClean="0">
                <a:latin typeface="Arial" panose="020B0604020202020204" pitchFamily="34" charset="0"/>
                <a:cs typeface="Arial" panose="020B0604020202020204" pitchFamily="34" charset="0"/>
              </a:rPr>
              <a:t>. </a:t>
            </a:r>
            <a:r>
              <a:rPr lang="vi-VN" sz="2400" b="1" dirty="0">
                <a:latin typeface="Arial" panose="020B0604020202020204" pitchFamily="34" charset="0"/>
                <a:cs typeface="Arial" panose="020B0604020202020204" pitchFamily="34" charset="0"/>
              </a:rPr>
              <a:t>Nguyên nhân chính gây ô nhiễm môi trường chăn nuôi ở Việt Nam là do </a:t>
            </a:r>
            <a:r>
              <a:rPr lang="en-US" sz="2400" b="1" dirty="0" err="1" smtClean="0">
                <a:latin typeface="Arial" panose="020B0604020202020204" pitchFamily="34" charset="0"/>
                <a:cs typeface="Arial" panose="020B0604020202020204" pitchFamily="34" charset="0"/>
              </a:rPr>
              <a:t>các</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trang</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trại</a:t>
            </a:r>
            <a:r>
              <a:rPr lang="en-US" sz="2400" b="1" dirty="0" smtClean="0">
                <a:latin typeface="Arial" panose="020B0604020202020204" pitchFamily="34" charset="0"/>
                <a:cs typeface="Arial" panose="020B0604020202020204" pitchFamily="34" charset="0"/>
              </a:rPr>
              <a:t> </a:t>
            </a:r>
            <a:r>
              <a:rPr lang="vi-VN" sz="2400" b="1" dirty="0" smtClean="0">
                <a:latin typeface="Arial" panose="020B0604020202020204" pitchFamily="34" charset="0"/>
                <a:cs typeface="Arial" panose="020B0604020202020204" pitchFamily="34" charset="0"/>
              </a:rPr>
              <a:t>sử </a:t>
            </a:r>
            <a:r>
              <a:rPr lang="vi-VN" sz="2400" b="1" dirty="0">
                <a:latin typeface="Arial" panose="020B0604020202020204" pitchFamily="34" charset="0"/>
                <a:cs typeface="Arial" panose="020B0604020202020204" pitchFamily="34" charset="0"/>
              </a:rPr>
              <a:t>dụng nhiều nước để làm vệ sinh và làm </a:t>
            </a:r>
            <a:r>
              <a:rPr lang="vi-VN" sz="2400" b="1" dirty="0" smtClean="0">
                <a:latin typeface="Arial" panose="020B0604020202020204" pitchFamily="34" charset="0"/>
                <a:cs typeface="Arial" panose="020B0604020202020204" pitchFamily="34" charset="0"/>
              </a:rPr>
              <a:t>mát </a:t>
            </a:r>
            <a:r>
              <a:rPr lang="vi-VN" sz="2400" b="1" dirty="0">
                <a:latin typeface="Arial" panose="020B0604020202020204" pitchFamily="34" charset="0"/>
                <a:cs typeface="Arial" panose="020B0604020202020204" pitchFamily="34" charset="0"/>
              </a:rPr>
              <a:t>cho gia súc  dẫn đến chất thải lỏng không thể thu gom </a:t>
            </a:r>
            <a:r>
              <a:rPr lang="en-US" sz="2400" b="1" dirty="0" smtClean="0">
                <a:latin typeface="Arial" panose="020B0604020202020204" pitchFamily="34" charset="0"/>
                <a:cs typeface="Arial" panose="020B0604020202020204" pitchFamily="34" charset="0"/>
                <a:sym typeface="Wingdings" panose="05000000000000000000" pitchFamily="2" charset="2"/>
              </a:rPr>
              <a:t> </a:t>
            </a:r>
            <a:r>
              <a:rPr lang="vi-VN" sz="2400" b="1" dirty="0" smtClean="0">
                <a:latin typeface="Arial" panose="020B0604020202020204" pitchFamily="34" charset="0"/>
                <a:cs typeface="Arial" panose="020B0604020202020204" pitchFamily="34" charset="0"/>
              </a:rPr>
              <a:t>xả thải </a:t>
            </a:r>
            <a:r>
              <a:rPr lang="en-US" sz="2400" b="1" dirty="0" err="1" smtClean="0">
                <a:latin typeface="Arial" panose="020B0604020202020204" pitchFamily="34" charset="0"/>
                <a:cs typeface="Arial" panose="020B0604020202020204" pitchFamily="34" charset="0"/>
              </a:rPr>
              <a:t>trực</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tiếp</a:t>
            </a:r>
            <a:r>
              <a:rPr lang="en-US" sz="2400" b="1" dirty="0" smtClean="0">
                <a:latin typeface="Arial" panose="020B0604020202020204" pitchFamily="34" charset="0"/>
                <a:cs typeface="Arial" panose="020B0604020202020204" pitchFamily="34" charset="0"/>
              </a:rPr>
              <a:t> </a:t>
            </a:r>
            <a:r>
              <a:rPr lang="vi-VN" sz="2400" b="1" dirty="0" smtClean="0">
                <a:latin typeface="Arial" panose="020B0604020202020204" pitchFamily="34" charset="0"/>
                <a:cs typeface="Arial" panose="020B0604020202020204" pitchFamily="34" charset="0"/>
              </a:rPr>
              <a:t>ra </a:t>
            </a:r>
            <a:r>
              <a:rPr lang="vi-VN" sz="2400" b="1" dirty="0">
                <a:latin typeface="Arial" panose="020B0604020202020204" pitchFamily="34" charset="0"/>
                <a:cs typeface="Arial" panose="020B0604020202020204" pitchFamily="34" charset="0"/>
              </a:rPr>
              <a:t>môi </a:t>
            </a:r>
            <a:r>
              <a:rPr lang="vi-VN" sz="2400" b="1" dirty="0" smtClean="0">
                <a:latin typeface="Arial" panose="020B0604020202020204" pitchFamily="34" charset="0"/>
                <a:cs typeface="Arial" panose="020B0604020202020204" pitchFamily="34" charset="0"/>
              </a:rPr>
              <a:t>trường</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hoặc</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gián</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tiếp</a:t>
            </a:r>
            <a:r>
              <a:rPr lang="en-US" sz="2400" b="1" dirty="0" smtClean="0">
                <a:latin typeface="Arial" panose="020B0604020202020204" pitchFamily="34" charset="0"/>
                <a:cs typeface="Arial" panose="020B0604020202020204" pitchFamily="34" charset="0"/>
              </a:rPr>
              <a:t> qua </a:t>
            </a:r>
            <a:r>
              <a:rPr lang="en-US" sz="2400" b="1" dirty="0" err="1" smtClean="0">
                <a:latin typeface="Arial" panose="020B0604020202020204" pitchFamily="34" charset="0"/>
                <a:cs typeface="Arial" panose="020B0604020202020204" pitchFamily="34" charset="0"/>
              </a:rPr>
              <a:t>hầm</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bioga</a:t>
            </a:r>
            <a:r>
              <a:rPr lang="vi-VN" sz="2400" b="1" dirty="0" smtClean="0">
                <a:latin typeface="Arial" panose="020B0604020202020204" pitchFamily="34" charset="0"/>
                <a:cs typeface="Arial" panose="020B0604020202020204" pitchFamily="34" charset="0"/>
              </a:rPr>
              <a:t> </a:t>
            </a:r>
            <a:r>
              <a:rPr lang="vi-VN" sz="2400" b="1" dirty="0">
                <a:latin typeface="Arial" panose="020B0604020202020204" pitchFamily="34" charset="0"/>
                <a:cs typeface="Arial" panose="020B0604020202020204" pitchFamily="34" charset="0"/>
              </a:rPr>
              <a:t>gây ô nhiễm</a:t>
            </a:r>
            <a:r>
              <a:rPr lang="vi-VN" sz="2400" dirty="0">
                <a:latin typeface="Arial" panose="020B0604020202020204" pitchFamily="34" charset="0"/>
                <a:cs typeface="Arial" panose="020B0604020202020204" pitchFamily="34" charset="0"/>
              </a:rPr>
              <a:t>.</a:t>
            </a:r>
          </a:p>
          <a:p>
            <a:pPr marL="0" indent="0" algn="just">
              <a:buNone/>
            </a:pPr>
            <a:r>
              <a:rPr lang="en-US" sz="2200" dirty="0" err="1" smtClean="0">
                <a:latin typeface="Arial" panose="020B0604020202020204" pitchFamily="34" charset="0"/>
                <a:cs typeface="Arial" panose="020B0604020202020204" pitchFamily="34" charset="0"/>
              </a:rPr>
              <a:t>Nông</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dân</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Việt</a:t>
            </a:r>
            <a:r>
              <a:rPr lang="en-US" sz="2200" dirty="0" smtClean="0">
                <a:latin typeface="Arial" panose="020B0604020202020204" pitchFamily="34" charset="0"/>
                <a:cs typeface="Arial" panose="020B0604020202020204" pitchFamily="34" charset="0"/>
              </a:rPr>
              <a:t> Nam </a:t>
            </a:r>
            <a:r>
              <a:rPr lang="en-US" sz="2200" dirty="0" err="1" smtClean="0">
                <a:latin typeface="Arial" panose="020B0604020202020204" pitchFamily="34" charset="0"/>
                <a:cs typeface="Arial" panose="020B0604020202020204" pitchFamily="34" charset="0"/>
              </a:rPr>
              <a:t>sử</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dụng</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nhiều</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nước</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trong</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chăn</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nuôi</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lợn</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thịt</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từ</a:t>
            </a:r>
            <a:r>
              <a:rPr lang="en-US" sz="2200" dirty="0" smtClean="0">
                <a:latin typeface="Arial" panose="020B0604020202020204" pitchFamily="34" charset="0"/>
                <a:cs typeface="Arial" panose="020B0604020202020204" pitchFamily="34" charset="0"/>
              </a:rPr>
              <a:t> 30 – 50 </a:t>
            </a:r>
            <a:r>
              <a:rPr lang="en-US" sz="2200" dirty="0" err="1" smtClean="0">
                <a:latin typeface="Arial" panose="020B0604020202020204" pitchFamily="34" charset="0"/>
                <a:cs typeface="Arial" panose="020B0604020202020204" pitchFamily="34" charset="0"/>
              </a:rPr>
              <a:t>lít</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nước</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lợn</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ngày</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để</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làm</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mát</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và</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vệ</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sinh</a:t>
            </a:r>
            <a:r>
              <a:rPr lang="en-US" sz="2200" dirty="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dẫn</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đến</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một</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lượng</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lớn</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nước</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thải</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không</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thể</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thu</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gom</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chỉ</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còn</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cách</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xử</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lý</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bằng</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công</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nghệ</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khí</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sinh</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học</a:t>
            </a:r>
            <a:r>
              <a:rPr lang="en-US" sz="2200" dirty="0" smtClean="0">
                <a:latin typeface="Arial" panose="020B0604020202020204" pitchFamily="34" charset="0"/>
                <a:cs typeface="Arial" panose="020B0604020202020204" pitchFamily="34" charset="0"/>
              </a:rPr>
              <a:t>.</a:t>
            </a:r>
          </a:p>
          <a:p>
            <a:pPr marL="0" indent="0" algn="just">
              <a:buNone/>
            </a:pPr>
            <a:r>
              <a:rPr lang="en-US" sz="2200" dirty="0" err="1" smtClean="0">
                <a:latin typeface="Arial" panose="020B0604020202020204" pitchFamily="34" charset="0"/>
                <a:cs typeface="Arial" panose="020B0604020202020204" pitchFamily="34" charset="0"/>
              </a:rPr>
              <a:t>Hầm</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bioga</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không</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đem</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lại</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lợi</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ích</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kinh</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tế</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cho</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người</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dân</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và</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cũng</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không</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giúp</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người</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dân</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đạt</a:t>
            </a:r>
            <a:r>
              <a:rPr lang="en-US" sz="2200" dirty="0" smtClean="0">
                <a:latin typeface="Arial" panose="020B0604020202020204" pitchFamily="34" charset="0"/>
                <a:cs typeface="Arial" panose="020B0604020202020204" pitchFamily="34" charset="0"/>
              </a:rPr>
              <a:t> QCVN 62, do </a:t>
            </a:r>
            <a:r>
              <a:rPr lang="en-US" sz="2200" dirty="0" err="1" smtClean="0">
                <a:latin typeface="Arial" panose="020B0604020202020204" pitchFamily="34" charset="0"/>
                <a:cs typeface="Arial" panose="020B0604020202020204" pitchFamily="34" charset="0"/>
              </a:rPr>
              <a:t>vậy</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đa</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số</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các</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trang</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trại</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sử</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dụng</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hầm</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bioga</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một</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cách</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hình</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thức</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đối</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phó</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để</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được</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phép</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chăn</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nuôi</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Có</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hầm</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bioga</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trang</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trại</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vẫn</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gây</a:t>
            </a:r>
            <a:r>
              <a:rPr lang="en-US" sz="2200" dirty="0" smtClean="0">
                <a:latin typeface="Arial" panose="020B0604020202020204" pitchFamily="34" charset="0"/>
                <a:cs typeface="Arial" panose="020B0604020202020204" pitchFamily="34" charset="0"/>
              </a:rPr>
              <a:t> ô </a:t>
            </a:r>
            <a:r>
              <a:rPr lang="en-US" sz="2200" dirty="0" err="1" smtClean="0">
                <a:latin typeface="Arial" panose="020B0604020202020204" pitchFamily="34" charset="0"/>
                <a:cs typeface="Arial" panose="020B0604020202020204" pitchFamily="34" charset="0"/>
              </a:rPr>
              <a:t>nhiễm</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lớn</a:t>
            </a:r>
            <a:r>
              <a:rPr lang="en-US" sz="2200" dirty="0" smtClean="0">
                <a:latin typeface="Arial" panose="020B0604020202020204" pitchFamily="34" charset="0"/>
                <a:cs typeface="Arial" panose="020B0604020202020204" pitchFamily="34" charset="0"/>
              </a:rPr>
              <a:t>.</a:t>
            </a:r>
            <a:endParaRPr lang="vi-VN" sz="2200" dirty="0">
              <a:latin typeface="Arial" panose="020B0604020202020204" pitchFamily="34" charset="0"/>
              <a:cs typeface="Arial" panose="020B0604020202020204" pitchFamily="34" charset="0"/>
            </a:endParaRPr>
          </a:p>
          <a:p>
            <a:pPr lvl="0" algn="r" eaLnBrk="1" latinLnBrk="1" hangingPunct="1">
              <a:buNone/>
            </a:pPr>
            <a:r>
              <a:rPr lang="en-US" altLang="en-US" sz="2400" i="1" dirty="0">
                <a:solidFill>
                  <a:srgbClr val="002060"/>
                </a:solidFill>
                <a:latin typeface="Arial" charset="0"/>
                <a:ea typeface="Arial" charset="0"/>
                <a:hlinkClick r:id="rId2"/>
              </a:rPr>
              <a:t>http://www.lcasp.org.vn</a:t>
            </a:r>
            <a:r>
              <a:rPr lang="en-US" altLang="en-US" sz="2400" i="1" dirty="0">
                <a:solidFill>
                  <a:srgbClr val="002060"/>
                </a:solidFill>
                <a:latin typeface="Arial" charset="0"/>
                <a:ea typeface="Arial" charset="0"/>
              </a:rPr>
              <a:t> </a:t>
            </a:r>
          </a:p>
          <a:p>
            <a:pPr marL="0" indent="0">
              <a:buNone/>
            </a:pPr>
            <a:endParaRPr lang="en-US" dirty="0"/>
          </a:p>
        </p:txBody>
      </p:sp>
      <p:pic>
        <p:nvPicPr>
          <p:cNvPr id="2097158" name="Picture 3" descr="Logo LCASP .jpg"/>
          <p:cNvPicPr>
            <a:picLocks/>
          </p:cNvPicPr>
          <p:nvPr/>
        </p:nvPicPr>
        <p:blipFill>
          <a:blip r:embed="rId3"/>
          <a:srcRect/>
          <a:stretch>
            <a:fillRect/>
          </a:stretch>
        </p:blipFill>
        <p:spPr>
          <a:xfrm>
            <a:off x="0" y="0"/>
            <a:ext cx="1328737" cy="1295400"/>
          </a:xfrm>
          <a:prstGeom prst="rect">
            <a:avLst/>
          </a:prstGeom>
          <a:noFill/>
          <a:ln>
            <a:noFill/>
          </a:ln>
        </p:spPr>
      </p:pic>
    </p:spTree>
    <p:extLst>
      <p:ext uri="{BB962C8B-B14F-4D97-AF65-F5344CB8AC3E}">
        <p14:creationId xmlns:p14="http://schemas.microsoft.com/office/powerpoint/2010/main" val="1077231553"/>
      </p:ext>
    </p:extLst>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1" name="Title 1"/>
          <p:cNvSpPr>
            <a:spLocks noGrp="1"/>
          </p:cNvSpPr>
          <p:nvPr>
            <p:ph type="title"/>
          </p:nvPr>
        </p:nvSpPr>
        <p:spPr>
          <a:xfrm>
            <a:off x="1447800" y="0"/>
            <a:ext cx="7696200" cy="1417637"/>
          </a:xfrm>
        </p:spPr>
        <p:txBody>
          <a:bodyPr/>
          <a:lstStyle/>
          <a:p>
            <a:r>
              <a:rPr lang="en-US" altLang="en-US" sz="2400" b="1" dirty="0">
                <a:solidFill>
                  <a:srgbClr val="0000FF"/>
                </a:solidFill>
                <a:latin typeface="Arial" charset="0"/>
                <a:ea typeface="Arial" charset="0"/>
              </a:rPr>
              <a:t>MỘT SỐ</a:t>
            </a:r>
            <a:r>
              <a:rPr lang="en-US" altLang="vi-VN" sz="2400" b="1" dirty="0">
                <a:solidFill>
                  <a:srgbClr val="0000FF"/>
                </a:solidFill>
                <a:latin typeface="Arial" charset="0"/>
                <a:ea typeface="Arial" charset="0"/>
              </a:rPr>
              <a:t> PHÁT</a:t>
            </a:r>
            <a:r>
              <a:rPr lang="en-US" altLang="en-US" sz="2400" b="1" dirty="0">
                <a:solidFill>
                  <a:srgbClr val="0000FF"/>
                </a:solidFill>
                <a:latin typeface="Arial" charset="0"/>
                <a:ea typeface="Arial" charset="0"/>
              </a:rPr>
              <a:t> </a:t>
            </a:r>
            <a:r>
              <a:rPr lang="en-US" altLang="vi-VN" sz="2400" b="1" dirty="0">
                <a:solidFill>
                  <a:srgbClr val="0000FF"/>
                </a:solidFill>
                <a:latin typeface="Arial" charset="0"/>
                <a:ea typeface="Arial" charset="0"/>
              </a:rPr>
              <a:t>HIỆN CỦA DỰ </a:t>
            </a:r>
            <a:r>
              <a:rPr lang="vi-VN" altLang="en-US" sz="2400" b="1" dirty="0">
                <a:solidFill>
                  <a:srgbClr val="0000FF"/>
                </a:solidFill>
                <a:latin typeface="Arial" charset="0"/>
                <a:ea typeface="Arial" charset="0"/>
              </a:rPr>
              <a:t>ÁN</a:t>
            </a:r>
            <a:r>
              <a:rPr lang="en-US" altLang="vi-VN" sz="2400" b="1" dirty="0">
                <a:solidFill>
                  <a:srgbClr val="0000FF"/>
                </a:solidFill>
                <a:latin typeface="Arial" charset="0"/>
                <a:ea typeface="Arial" charset="0"/>
              </a:rPr>
              <a:t> LCASP VỀ </a:t>
            </a:r>
            <a:br>
              <a:rPr lang="en-US" altLang="vi-VN" sz="2400" b="1" dirty="0">
                <a:solidFill>
                  <a:srgbClr val="0000FF"/>
                </a:solidFill>
                <a:latin typeface="Arial" charset="0"/>
                <a:ea typeface="Arial" charset="0"/>
              </a:rPr>
            </a:br>
            <a:r>
              <a:rPr lang="en-US" altLang="vi-VN" sz="2400" b="1" dirty="0">
                <a:solidFill>
                  <a:srgbClr val="0000FF"/>
                </a:solidFill>
                <a:latin typeface="Arial" charset="0"/>
                <a:ea typeface="Arial" charset="0"/>
              </a:rPr>
              <a:t>THỰC TRẠNG </a:t>
            </a:r>
            <a:r>
              <a:rPr lang="vi-VN" altLang="en-US" sz="2400" b="1" dirty="0">
                <a:solidFill>
                  <a:srgbClr val="0000FF"/>
                </a:solidFill>
                <a:latin typeface="Arial" charset="0"/>
                <a:ea typeface="Arial" charset="0"/>
              </a:rPr>
              <a:t>Ô</a:t>
            </a:r>
            <a:r>
              <a:rPr lang="en-US" altLang="vi-VN" sz="2400" b="1" dirty="0">
                <a:solidFill>
                  <a:srgbClr val="0000FF"/>
                </a:solidFill>
                <a:latin typeface="Arial" charset="0"/>
                <a:ea typeface="Arial" charset="0"/>
              </a:rPr>
              <a:t> NHIỄM </a:t>
            </a:r>
            <a:r>
              <a:rPr lang="en-US" altLang="en-US" sz="2400" b="1" dirty="0">
                <a:solidFill>
                  <a:srgbClr val="0000FF"/>
                </a:solidFill>
                <a:latin typeface="Arial" charset="0"/>
                <a:ea typeface="Arial" charset="0"/>
              </a:rPr>
              <a:t>MÔI TRƯỜNG CHĂN NUÔI</a:t>
            </a:r>
            <a:endParaRPr lang="en-US" sz="2400" dirty="0"/>
          </a:p>
        </p:txBody>
      </p:sp>
      <p:sp>
        <p:nvSpPr>
          <p:cNvPr id="1048602" name="Content Placeholder 2"/>
          <p:cNvSpPr>
            <a:spLocks noGrp="1"/>
          </p:cNvSpPr>
          <p:nvPr>
            <p:ph idx="1"/>
          </p:nvPr>
        </p:nvSpPr>
        <p:spPr>
          <a:xfrm>
            <a:off x="457200" y="1417637"/>
            <a:ext cx="8382000" cy="4708525"/>
          </a:xfrm>
        </p:spPr>
        <p:txBody>
          <a:bodyPr/>
          <a:lstStyle/>
          <a:p>
            <a:pPr marL="0" indent="0" algn="just">
              <a:buNone/>
            </a:pPr>
            <a:r>
              <a:rPr lang="en-US" sz="2300" b="1" dirty="0">
                <a:latin typeface="Arial" panose="020B0604020202020204" pitchFamily="34" charset="0"/>
                <a:cs typeface="Arial" panose="020B0604020202020204" pitchFamily="34" charset="0"/>
              </a:rPr>
              <a:t>3</a:t>
            </a:r>
            <a:r>
              <a:rPr lang="vi-VN" sz="2300" b="1" dirty="0" smtClean="0">
                <a:latin typeface="Arial" panose="020B0604020202020204" pitchFamily="34" charset="0"/>
                <a:cs typeface="Arial" panose="020B0604020202020204" pitchFamily="34" charset="0"/>
              </a:rPr>
              <a:t>. </a:t>
            </a:r>
            <a:r>
              <a:rPr lang="en-US" sz="2300" b="1" dirty="0" err="1" smtClean="0">
                <a:latin typeface="Arial" panose="020B0604020202020204" pitchFamily="34" charset="0"/>
                <a:cs typeface="Arial" panose="020B0604020202020204" pitchFamily="34" charset="0"/>
              </a:rPr>
              <a:t>Các</a:t>
            </a:r>
            <a:r>
              <a:rPr lang="en-US" sz="2300" b="1" dirty="0" smtClean="0">
                <a:latin typeface="Arial" panose="020B0604020202020204" pitchFamily="34" charset="0"/>
                <a:cs typeface="Arial" panose="020B0604020202020204" pitchFamily="34" charset="0"/>
              </a:rPr>
              <a:t> </a:t>
            </a:r>
            <a:r>
              <a:rPr lang="en-US" sz="2300" b="1" dirty="0" err="1" smtClean="0">
                <a:latin typeface="Arial" panose="020B0604020202020204" pitchFamily="34" charset="0"/>
                <a:cs typeface="Arial" panose="020B0604020202020204" pitchFamily="34" charset="0"/>
              </a:rPr>
              <a:t>trang</a:t>
            </a:r>
            <a:r>
              <a:rPr lang="en-US" sz="2300" b="1" dirty="0" smtClean="0">
                <a:latin typeface="Arial" panose="020B0604020202020204" pitchFamily="34" charset="0"/>
                <a:cs typeface="Arial" panose="020B0604020202020204" pitchFamily="34" charset="0"/>
              </a:rPr>
              <a:t> </a:t>
            </a:r>
            <a:r>
              <a:rPr lang="en-US" sz="2300" b="1" dirty="0" err="1" smtClean="0">
                <a:latin typeface="Arial" panose="020B0604020202020204" pitchFamily="34" charset="0"/>
                <a:cs typeface="Arial" panose="020B0604020202020204" pitchFamily="34" charset="0"/>
              </a:rPr>
              <a:t>trại</a:t>
            </a:r>
            <a:r>
              <a:rPr lang="en-US" sz="2300" b="1" dirty="0" smtClean="0">
                <a:latin typeface="Arial" panose="020B0604020202020204" pitchFamily="34" charset="0"/>
                <a:cs typeface="Arial" panose="020B0604020202020204" pitchFamily="34" charset="0"/>
              </a:rPr>
              <a:t> </a:t>
            </a:r>
            <a:r>
              <a:rPr lang="en-US" sz="2300" b="1" dirty="0" err="1" smtClean="0">
                <a:latin typeface="Arial" panose="020B0604020202020204" pitchFamily="34" charset="0"/>
                <a:cs typeface="Arial" panose="020B0604020202020204" pitchFamily="34" charset="0"/>
              </a:rPr>
              <a:t>phải</a:t>
            </a:r>
            <a:r>
              <a:rPr lang="en-US" sz="2300" b="1" dirty="0" smtClean="0">
                <a:latin typeface="Arial" panose="020B0604020202020204" pitchFamily="34" charset="0"/>
                <a:cs typeface="Arial" panose="020B0604020202020204" pitchFamily="34" charset="0"/>
              </a:rPr>
              <a:t> </a:t>
            </a:r>
            <a:r>
              <a:rPr lang="en-US" sz="2300" b="1" dirty="0" err="1" smtClean="0">
                <a:latin typeface="Arial" panose="020B0604020202020204" pitchFamily="34" charset="0"/>
                <a:cs typeface="Arial" panose="020B0604020202020204" pitchFamily="34" charset="0"/>
              </a:rPr>
              <a:t>bỏ</a:t>
            </a:r>
            <a:r>
              <a:rPr lang="en-US" sz="2300" b="1" dirty="0" smtClean="0">
                <a:latin typeface="Arial" panose="020B0604020202020204" pitchFamily="34" charset="0"/>
                <a:cs typeface="Arial" panose="020B0604020202020204" pitchFamily="34" charset="0"/>
              </a:rPr>
              <a:t> chi </a:t>
            </a:r>
            <a:r>
              <a:rPr lang="en-US" sz="2300" b="1" dirty="0" err="1" smtClean="0">
                <a:latin typeface="Arial" panose="020B0604020202020204" pitchFamily="34" charset="0"/>
                <a:cs typeface="Arial" panose="020B0604020202020204" pitchFamily="34" charset="0"/>
              </a:rPr>
              <a:t>phí</a:t>
            </a:r>
            <a:r>
              <a:rPr lang="en-US" sz="2300" b="1" dirty="0" smtClean="0">
                <a:latin typeface="Arial" panose="020B0604020202020204" pitchFamily="34" charset="0"/>
                <a:cs typeface="Arial" panose="020B0604020202020204" pitchFamily="34" charset="0"/>
              </a:rPr>
              <a:t> </a:t>
            </a:r>
            <a:r>
              <a:rPr lang="en-US" sz="2300" b="1" dirty="0" err="1" smtClean="0">
                <a:latin typeface="Arial" panose="020B0604020202020204" pitchFamily="34" charset="0"/>
                <a:cs typeface="Arial" panose="020B0604020202020204" pitchFamily="34" charset="0"/>
              </a:rPr>
              <a:t>xử</a:t>
            </a:r>
            <a:r>
              <a:rPr lang="en-US" sz="2300" b="1" dirty="0" smtClean="0">
                <a:latin typeface="Arial" panose="020B0604020202020204" pitchFamily="34" charset="0"/>
                <a:cs typeface="Arial" panose="020B0604020202020204" pitchFamily="34" charset="0"/>
              </a:rPr>
              <a:t> </a:t>
            </a:r>
            <a:r>
              <a:rPr lang="en-US" sz="2300" b="1" dirty="0" err="1" smtClean="0">
                <a:latin typeface="Arial" panose="020B0604020202020204" pitchFamily="34" charset="0"/>
                <a:cs typeface="Arial" panose="020B0604020202020204" pitchFamily="34" charset="0"/>
              </a:rPr>
              <a:t>lý</a:t>
            </a:r>
            <a:r>
              <a:rPr lang="en-US" sz="2300" b="1" dirty="0" smtClean="0">
                <a:latin typeface="Arial" panose="020B0604020202020204" pitchFamily="34" charset="0"/>
                <a:cs typeface="Arial" panose="020B0604020202020204" pitchFamily="34" charset="0"/>
              </a:rPr>
              <a:t> </a:t>
            </a:r>
            <a:r>
              <a:rPr lang="en-US" sz="2300" b="1" dirty="0" err="1" smtClean="0">
                <a:latin typeface="Arial" panose="020B0604020202020204" pitchFamily="34" charset="0"/>
                <a:cs typeface="Arial" panose="020B0604020202020204" pitchFamily="34" charset="0"/>
              </a:rPr>
              <a:t>nước</a:t>
            </a:r>
            <a:r>
              <a:rPr lang="en-US" sz="2300" b="1" dirty="0" smtClean="0">
                <a:latin typeface="Arial" panose="020B0604020202020204" pitchFamily="34" charset="0"/>
                <a:cs typeface="Arial" panose="020B0604020202020204" pitchFamily="34" charset="0"/>
              </a:rPr>
              <a:t> </a:t>
            </a:r>
            <a:r>
              <a:rPr lang="en-US" sz="2300" b="1" dirty="0" err="1" smtClean="0">
                <a:latin typeface="Arial" panose="020B0604020202020204" pitchFamily="34" charset="0"/>
                <a:cs typeface="Arial" panose="020B0604020202020204" pitchFamily="34" charset="0"/>
              </a:rPr>
              <a:t>thải</a:t>
            </a:r>
            <a:r>
              <a:rPr lang="en-US" sz="2300" b="1" dirty="0" smtClean="0">
                <a:latin typeface="Arial" panose="020B0604020202020204" pitchFamily="34" charset="0"/>
                <a:cs typeface="Arial" panose="020B0604020202020204" pitchFamily="34" charset="0"/>
              </a:rPr>
              <a:t> </a:t>
            </a:r>
            <a:r>
              <a:rPr lang="en-US" sz="2300" b="1" dirty="0" err="1" smtClean="0">
                <a:latin typeface="Arial" panose="020B0604020202020204" pitchFamily="34" charset="0"/>
                <a:cs typeface="Arial" panose="020B0604020202020204" pitchFamily="34" charset="0"/>
              </a:rPr>
              <a:t>chăn</a:t>
            </a:r>
            <a:r>
              <a:rPr lang="en-US" sz="2300" b="1" dirty="0" smtClean="0">
                <a:latin typeface="Arial" panose="020B0604020202020204" pitchFamily="34" charset="0"/>
                <a:cs typeface="Arial" panose="020B0604020202020204" pitchFamily="34" charset="0"/>
              </a:rPr>
              <a:t> </a:t>
            </a:r>
            <a:r>
              <a:rPr lang="en-US" sz="2300" b="1" dirty="0" err="1" smtClean="0">
                <a:latin typeface="Arial" panose="020B0604020202020204" pitchFamily="34" charset="0"/>
                <a:cs typeface="Arial" panose="020B0604020202020204" pitchFamily="34" charset="0"/>
              </a:rPr>
              <a:t>nuôi</a:t>
            </a:r>
            <a:r>
              <a:rPr lang="en-US" sz="2300" b="1" dirty="0" smtClean="0">
                <a:latin typeface="Arial" panose="020B0604020202020204" pitchFamily="34" charset="0"/>
                <a:cs typeface="Arial" panose="020B0604020202020204" pitchFamily="34" charset="0"/>
              </a:rPr>
              <a:t> </a:t>
            </a:r>
            <a:r>
              <a:rPr lang="en-US" sz="2300" b="1" dirty="0" err="1" smtClean="0">
                <a:latin typeface="Arial" panose="020B0604020202020204" pitchFamily="34" charset="0"/>
                <a:cs typeface="Arial" panose="020B0604020202020204" pitchFamily="34" charset="0"/>
              </a:rPr>
              <a:t>rất</a:t>
            </a:r>
            <a:r>
              <a:rPr lang="en-US" sz="2300" b="1" dirty="0" smtClean="0">
                <a:latin typeface="Arial" panose="020B0604020202020204" pitchFamily="34" charset="0"/>
                <a:cs typeface="Arial" panose="020B0604020202020204" pitchFamily="34" charset="0"/>
              </a:rPr>
              <a:t> </a:t>
            </a:r>
            <a:r>
              <a:rPr lang="en-US" sz="2300" b="1" dirty="0" err="1" smtClean="0">
                <a:latin typeface="Arial" panose="020B0604020202020204" pitchFamily="34" charset="0"/>
                <a:cs typeface="Arial" panose="020B0604020202020204" pitchFamily="34" charset="0"/>
              </a:rPr>
              <a:t>tốn</a:t>
            </a:r>
            <a:r>
              <a:rPr lang="en-US" sz="2300" b="1" dirty="0" smtClean="0">
                <a:latin typeface="Arial" panose="020B0604020202020204" pitchFamily="34" charset="0"/>
                <a:cs typeface="Arial" panose="020B0604020202020204" pitchFamily="34" charset="0"/>
              </a:rPr>
              <a:t> </a:t>
            </a:r>
            <a:r>
              <a:rPr lang="en-US" sz="2300" b="1" dirty="0" err="1" smtClean="0">
                <a:latin typeface="Arial" panose="020B0604020202020204" pitchFamily="34" charset="0"/>
                <a:cs typeface="Arial" panose="020B0604020202020204" pitchFamily="34" charset="0"/>
              </a:rPr>
              <a:t>kém</a:t>
            </a:r>
            <a:r>
              <a:rPr lang="en-US" sz="2300" b="1" dirty="0" smtClean="0">
                <a:latin typeface="Arial" panose="020B0604020202020204" pitchFamily="34" charset="0"/>
                <a:cs typeface="Arial" panose="020B0604020202020204" pitchFamily="34" charset="0"/>
              </a:rPr>
              <a:t> </a:t>
            </a:r>
            <a:r>
              <a:rPr lang="en-US" sz="2300" b="1" dirty="0" err="1" smtClean="0">
                <a:latin typeface="Arial" panose="020B0604020202020204" pitchFamily="34" charset="0"/>
                <a:cs typeface="Arial" panose="020B0604020202020204" pitchFamily="34" charset="0"/>
              </a:rPr>
              <a:t>mà</a:t>
            </a:r>
            <a:r>
              <a:rPr lang="en-US" sz="2300" b="1" dirty="0" smtClean="0">
                <a:latin typeface="Arial" panose="020B0604020202020204" pitchFamily="34" charset="0"/>
                <a:cs typeface="Arial" panose="020B0604020202020204" pitchFamily="34" charset="0"/>
              </a:rPr>
              <a:t> </a:t>
            </a:r>
            <a:r>
              <a:rPr lang="en-US" sz="2300" b="1" dirty="0" err="1" smtClean="0">
                <a:latin typeface="Arial" panose="020B0604020202020204" pitchFamily="34" charset="0"/>
                <a:cs typeface="Arial" panose="020B0604020202020204" pitchFamily="34" charset="0"/>
              </a:rPr>
              <a:t>không</a:t>
            </a:r>
            <a:r>
              <a:rPr lang="en-US" sz="2300" b="1" dirty="0" smtClean="0">
                <a:latin typeface="Arial" panose="020B0604020202020204" pitchFamily="34" charset="0"/>
                <a:cs typeface="Arial" panose="020B0604020202020204" pitchFamily="34" charset="0"/>
              </a:rPr>
              <a:t> </a:t>
            </a:r>
            <a:r>
              <a:rPr lang="en-US" sz="2300" b="1" dirty="0" err="1" smtClean="0">
                <a:latin typeface="Arial" panose="020B0604020202020204" pitchFamily="34" charset="0"/>
                <a:cs typeface="Arial" panose="020B0604020202020204" pitchFamily="34" charset="0"/>
              </a:rPr>
              <a:t>được</a:t>
            </a:r>
            <a:r>
              <a:rPr lang="en-US" sz="2300" b="1" dirty="0" smtClean="0">
                <a:latin typeface="Arial" panose="020B0604020202020204" pitchFamily="34" charset="0"/>
                <a:cs typeface="Arial" panose="020B0604020202020204" pitchFamily="34" charset="0"/>
              </a:rPr>
              <a:t> </a:t>
            </a:r>
            <a:r>
              <a:rPr lang="en-US" sz="2300" b="1" dirty="0" err="1" smtClean="0">
                <a:latin typeface="Arial" panose="020B0604020202020204" pitchFamily="34" charset="0"/>
                <a:cs typeface="Arial" panose="020B0604020202020204" pitchFamily="34" charset="0"/>
              </a:rPr>
              <a:t>phép</a:t>
            </a:r>
            <a:r>
              <a:rPr lang="en-US" sz="2300" b="1" dirty="0" smtClean="0">
                <a:latin typeface="Arial" panose="020B0604020202020204" pitchFamily="34" charset="0"/>
                <a:cs typeface="Arial" panose="020B0604020202020204" pitchFamily="34" charset="0"/>
              </a:rPr>
              <a:t> </a:t>
            </a:r>
            <a:r>
              <a:rPr lang="en-US" sz="2300" b="1" dirty="0" err="1" smtClean="0">
                <a:latin typeface="Arial" panose="020B0604020202020204" pitchFamily="34" charset="0"/>
                <a:cs typeface="Arial" panose="020B0604020202020204" pitchFamily="34" charset="0"/>
              </a:rPr>
              <a:t>sử</a:t>
            </a:r>
            <a:r>
              <a:rPr lang="en-US" sz="2300" b="1" dirty="0" smtClean="0">
                <a:latin typeface="Arial" panose="020B0604020202020204" pitchFamily="34" charset="0"/>
                <a:cs typeface="Arial" panose="020B0604020202020204" pitchFamily="34" charset="0"/>
              </a:rPr>
              <a:t> </a:t>
            </a:r>
            <a:r>
              <a:rPr lang="en-US" sz="2300" b="1" dirty="0" err="1" smtClean="0">
                <a:latin typeface="Arial" panose="020B0604020202020204" pitchFamily="34" charset="0"/>
                <a:cs typeface="Arial" panose="020B0604020202020204" pitchFamily="34" charset="0"/>
              </a:rPr>
              <a:t>dụng</a:t>
            </a:r>
            <a:r>
              <a:rPr lang="en-US" sz="2300" b="1" dirty="0" smtClean="0">
                <a:latin typeface="Arial" panose="020B0604020202020204" pitchFamily="34" charset="0"/>
                <a:cs typeface="Arial" panose="020B0604020202020204" pitchFamily="34" charset="0"/>
              </a:rPr>
              <a:t> </a:t>
            </a:r>
            <a:r>
              <a:rPr lang="en-US" sz="2300" b="1" dirty="0" err="1" smtClean="0">
                <a:latin typeface="Arial" panose="020B0604020202020204" pitchFamily="34" charset="0"/>
                <a:cs typeface="Arial" panose="020B0604020202020204" pitchFamily="34" charset="0"/>
              </a:rPr>
              <a:t>nước</a:t>
            </a:r>
            <a:r>
              <a:rPr lang="en-US" sz="2300" b="1" dirty="0" smtClean="0">
                <a:latin typeface="Arial" panose="020B0604020202020204" pitchFamily="34" charset="0"/>
                <a:cs typeface="Arial" panose="020B0604020202020204" pitchFamily="34" charset="0"/>
              </a:rPr>
              <a:t> </a:t>
            </a:r>
            <a:r>
              <a:rPr lang="en-US" sz="2300" b="1" dirty="0" err="1" smtClean="0">
                <a:latin typeface="Arial" panose="020B0604020202020204" pitchFamily="34" charset="0"/>
                <a:cs typeface="Arial" panose="020B0604020202020204" pitchFamily="34" charset="0"/>
              </a:rPr>
              <a:t>thải</a:t>
            </a:r>
            <a:r>
              <a:rPr lang="en-US" sz="2300" b="1" dirty="0" smtClean="0">
                <a:latin typeface="Arial" panose="020B0604020202020204" pitchFamily="34" charset="0"/>
                <a:cs typeface="Arial" panose="020B0604020202020204" pitchFamily="34" charset="0"/>
              </a:rPr>
              <a:t> </a:t>
            </a:r>
            <a:r>
              <a:rPr lang="en-US" sz="2300" b="1" dirty="0" err="1" smtClean="0">
                <a:latin typeface="Arial" panose="020B0604020202020204" pitchFamily="34" charset="0"/>
                <a:cs typeface="Arial" panose="020B0604020202020204" pitchFamily="34" charset="0"/>
              </a:rPr>
              <a:t>chăn</a:t>
            </a:r>
            <a:r>
              <a:rPr lang="en-US" sz="2300" b="1" dirty="0" smtClean="0">
                <a:latin typeface="Arial" panose="020B0604020202020204" pitchFamily="34" charset="0"/>
                <a:cs typeface="Arial" panose="020B0604020202020204" pitchFamily="34" charset="0"/>
              </a:rPr>
              <a:t> </a:t>
            </a:r>
            <a:r>
              <a:rPr lang="en-US" sz="2300" b="1" dirty="0" err="1" smtClean="0">
                <a:latin typeface="Arial" panose="020B0604020202020204" pitchFamily="34" charset="0"/>
                <a:cs typeface="Arial" panose="020B0604020202020204" pitchFamily="34" charset="0"/>
              </a:rPr>
              <a:t>nuôi</a:t>
            </a:r>
            <a:r>
              <a:rPr lang="en-US" sz="2300" b="1" dirty="0" smtClean="0">
                <a:latin typeface="Arial" panose="020B0604020202020204" pitchFamily="34" charset="0"/>
                <a:cs typeface="Arial" panose="020B0604020202020204" pitchFamily="34" charset="0"/>
              </a:rPr>
              <a:t> </a:t>
            </a:r>
            <a:r>
              <a:rPr lang="en-US" sz="2300" b="1" dirty="0" err="1" smtClean="0">
                <a:latin typeface="Arial" panose="020B0604020202020204" pitchFamily="34" charset="0"/>
                <a:cs typeface="Arial" panose="020B0604020202020204" pitchFamily="34" charset="0"/>
              </a:rPr>
              <a:t>để</a:t>
            </a:r>
            <a:r>
              <a:rPr lang="en-US" sz="2300" b="1" dirty="0" smtClean="0">
                <a:latin typeface="Arial" panose="020B0604020202020204" pitchFamily="34" charset="0"/>
                <a:cs typeface="Arial" panose="020B0604020202020204" pitchFamily="34" charset="0"/>
              </a:rPr>
              <a:t> </a:t>
            </a:r>
            <a:r>
              <a:rPr lang="en-US" sz="2300" b="1" dirty="0" err="1" smtClean="0">
                <a:latin typeface="Arial" panose="020B0604020202020204" pitchFamily="34" charset="0"/>
                <a:cs typeface="Arial" panose="020B0604020202020204" pitchFamily="34" charset="0"/>
              </a:rPr>
              <a:t>tưới</a:t>
            </a:r>
            <a:r>
              <a:rPr lang="en-US" sz="2300" b="1" dirty="0" smtClean="0">
                <a:latin typeface="Arial" panose="020B0604020202020204" pitchFamily="34" charset="0"/>
                <a:cs typeface="Arial" panose="020B0604020202020204" pitchFamily="34" charset="0"/>
              </a:rPr>
              <a:t> </a:t>
            </a:r>
            <a:r>
              <a:rPr lang="en-US" sz="2300" b="1" dirty="0" err="1" smtClean="0">
                <a:latin typeface="Arial" panose="020B0604020202020204" pitchFamily="34" charset="0"/>
                <a:cs typeface="Arial" panose="020B0604020202020204" pitchFamily="34" charset="0"/>
              </a:rPr>
              <a:t>cho</a:t>
            </a:r>
            <a:r>
              <a:rPr lang="en-US" sz="2300" b="1" dirty="0" smtClean="0">
                <a:latin typeface="Arial" panose="020B0604020202020204" pitchFamily="34" charset="0"/>
                <a:cs typeface="Arial" panose="020B0604020202020204" pitchFamily="34" charset="0"/>
              </a:rPr>
              <a:t> </a:t>
            </a:r>
            <a:r>
              <a:rPr lang="en-US" sz="2300" b="1" dirty="0" err="1" smtClean="0">
                <a:latin typeface="Arial" panose="020B0604020202020204" pitchFamily="34" charset="0"/>
                <a:cs typeface="Arial" panose="020B0604020202020204" pitchFamily="34" charset="0"/>
              </a:rPr>
              <a:t>cây</a:t>
            </a:r>
            <a:r>
              <a:rPr lang="en-US" sz="2300" b="1" dirty="0" smtClean="0">
                <a:latin typeface="Arial" panose="020B0604020202020204" pitchFamily="34" charset="0"/>
                <a:cs typeface="Arial" panose="020B0604020202020204" pitchFamily="34" charset="0"/>
              </a:rPr>
              <a:t> </a:t>
            </a:r>
            <a:r>
              <a:rPr lang="en-US" sz="2300" b="1" dirty="0" err="1" smtClean="0">
                <a:latin typeface="Arial" panose="020B0604020202020204" pitchFamily="34" charset="0"/>
                <a:cs typeface="Arial" panose="020B0604020202020204" pitchFamily="34" charset="0"/>
              </a:rPr>
              <a:t>trồng</a:t>
            </a:r>
            <a:r>
              <a:rPr lang="en-US" sz="2300" b="1" dirty="0" smtClean="0">
                <a:latin typeface="Arial" panose="020B0604020202020204" pitchFamily="34" charset="0"/>
                <a:cs typeface="Arial" panose="020B0604020202020204" pitchFamily="34" charset="0"/>
              </a:rPr>
              <a:t> </a:t>
            </a:r>
            <a:r>
              <a:rPr lang="en-US" sz="2300" b="1" dirty="0" smtClean="0">
                <a:latin typeface="Arial" panose="020B0604020202020204" pitchFamily="34" charset="0"/>
                <a:cs typeface="Arial" panose="020B0604020202020204" pitchFamily="34" charset="0"/>
                <a:sym typeface="Wingdings" pitchFamily="2" charset="2"/>
              </a:rPr>
              <a:t> </a:t>
            </a:r>
            <a:r>
              <a:rPr lang="en-US" sz="2300" b="1" dirty="0" err="1" smtClean="0">
                <a:latin typeface="Arial" panose="020B0604020202020204" pitchFamily="34" charset="0"/>
                <a:cs typeface="Arial" panose="020B0604020202020204" pitchFamily="34" charset="0"/>
                <a:sym typeface="Wingdings" pitchFamily="2" charset="2"/>
              </a:rPr>
              <a:t>Gây</a:t>
            </a:r>
            <a:r>
              <a:rPr lang="en-US" sz="2300" b="1" dirty="0" smtClean="0">
                <a:latin typeface="Arial" panose="020B0604020202020204" pitchFamily="34" charset="0"/>
                <a:cs typeface="Arial" panose="020B0604020202020204" pitchFamily="34" charset="0"/>
                <a:sym typeface="Wingdings" pitchFamily="2" charset="2"/>
              </a:rPr>
              <a:t> </a:t>
            </a:r>
            <a:r>
              <a:rPr lang="en-US" sz="2300" b="1" dirty="0" err="1" smtClean="0">
                <a:latin typeface="Arial" panose="020B0604020202020204" pitchFamily="34" charset="0"/>
                <a:cs typeface="Arial" panose="020B0604020202020204" pitchFamily="34" charset="0"/>
                <a:sym typeface="Wingdings" pitchFamily="2" charset="2"/>
              </a:rPr>
              <a:t>thiệt</a:t>
            </a:r>
            <a:r>
              <a:rPr lang="en-US" sz="2300" b="1" dirty="0" smtClean="0">
                <a:latin typeface="Arial" panose="020B0604020202020204" pitchFamily="34" charset="0"/>
                <a:cs typeface="Arial" panose="020B0604020202020204" pitchFamily="34" charset="0"/>
                <a:sym typeface="Wingdings" pitchFamily="2" charset="2"/>
              </a:rPr>
              <a:t> </a:t>
            </a:r>
            <a:r>
              <a:rPr lang="en-US" sz="2300" b="1" dirty="0" err="1" smtClean="0">
                <a:latin typeface="Arial" panose="020B0604020202020204" pitchFamily="34" charset="0"/>
                <a:cs typeface="Arial" panose="020B0604020202020204" pitchFamily="34" charset="0"/>
                <a:sym typeface="Wingdings" pitchFamily="2" charset="2"/>
              </a:rPr>
              <a:t>hại</a:t>
            </a:r>
            <a:r>
              <a:rPr lang="en-US" sz="2300" b="1" dirty="0" smtClean="0">
                <a:latin typeface="Arial" panose="020B0604020202020204" pitchFamily="34" charset="0"/>
                <a:cs typeface="Arial" panose="020B0604020202020204" pitchFamily="34" charset="0"/>
                <a:sym typeface="Wingdings" pitchFamily="2" charset="2"/>
              </a:rPr>
              <a:t> </a:t>
            </a:r>
            <a:r>
              <a:rPr lang="en-US" sz="2300" b="1" dirty="0" err="1" smtClean="0">
                <a:latin typeface="Arial" panose="020B0604020202020204" pitchFamily="34" charset="0"/>
                <a:cs typeface="Arial" panose="020B0604020202020204" pitchFamily="34" charset="0"/>
                <a:sym typeface="Wingdings" pitchFamily="2" charset="2"/>
              </a:rPr>
              <a:t>kép</a:t>
            </a:r>
            <a:r>
              <a:rPr lang="en-US" sz="2300" b="1" dirty="0" smtClean="0">
                <a:latin typeface="Arial" panose="020B0604020202020204" pitchFamily="34" charset="0"/>
                <a:cs typeface="Arial" panose="020B0604020202020204" pitchFamily="34" charset="0"/>
                <a:sym typeface="Wingdings" pitchFamily="2" charset="2"/>
              </a:rPr>
              <a:t> </a:t>
            </a:r>
            <a:r>
              <a:rPr lang="en-US" sz="2300" b="1" dirty="0" err="1" smtClean="0">
                <a:latin typeface="Arial" panose="020B0604020202020204" pitchFamily="34" charset="0"/>
                <a:cs typeface="Arial" panose="020B0604020202020204" pitchFamily="34" charset="0"/>
                <a:sym typeface="Wingdings" pitchFamily="2" charset="2"/>
              </a:rPr>
              <a:t>về</a:t>
            </a:r>
            <a:r>
              <a:rPr lang="en-US" sz="2300" b="1" dirty="0" smtClean="0">
                <a:latin typeface="Arial" panose="020B0604020202020204" pitchFamily="34" charset="0"/>
                <a:cs typeface="Arial" panose="020B0604020202020204" pitchFamily="34" charset="0"/>
                <a:sym typeface="Wingdings" pitchFamily="2" charset="2"/>
              </a:rPr>
              <a:t> </a:t>
            </a:r>
            <a:r>
              <a:rPr lang="en-US" sz="2300" b="1" dirty="0" err="1" smtClean="0">
                <a:latin typeface="Arial" panose="020B0604020202020204" pitchFamily="34" charset="0"/>
                <a:cs typeface="Arial" panose="020B0604020202020204" pitchFamily="34" charset="0"/>
                <a:sym typeface="Wingdings" pitchFamily="2" charset="2"/>
              </a:rPr>
              <a:t>kinh</a:t>
            </a:r>
            <a:r>
              <a:rPr lang="en-US" sz="2300" b="1" dirty="0" smtClean="0">
                <a:latin typeface="Arial" panose="020B0604020202020204" pitchFamily="34" charset="0"/>
                <a:cs typeface="Arial" panose="020B0604020202020204" pitchFamily="34" charset="0"/>
                <a:sym typeface="Wingdings" pitchFamily="2" charset="2"/>
              </a:rPr>
              <a:t> </a:t>
            </a:r>
            <a:r>
              <a:rPr lang="en-US" sz="2300" b="1" dirty="0" err="1" smtClean="0">
                <a:latin typeface="Arial" panose="020B0604020202020204" pitchFamily="34" charset="0"/>
                <a:cs typeface="Arial" panose="020B0604020202020204" pitchFamily="34" charset="0"/>
                <a:sym typeface="Wingdings" pitchFamily="2" charset="2"/>
              </a:rPr>
              <a:t>tế</a:t>
            </a:r>
            <a:r>
              <a:rPr lang="vi-VN" sz="2300" dirty="0" smtClean="0">
                <a:latin typeface="Arial" panose="020B0604020202020204" pitchFamily="34" charset="0"/>
                <a:cs typeface="Arial" panose="020B0604020202020204" pitchFamily="34" charset="0"/>
              </a:rPr>
              <a:t>.</a:t>
            </a:r>
            <a:endParaRPr lang="vi-VN" sz="2300" dirty="0">
              <a:latin typeface="Arial" panose="020B0604020202020204" pitchFamily="34" charset="0"/>
              <a:cs typeface="Arial" panose="020B0604020202020204" pitchFamily="34" charset="0"/>
            </a:endParaRPr>
          </a:p>
          <a:p>
            <a:pPr marL="0" indent="0" algn="just">
              <a:buNone/>
            </a:pPr>
            <a:r>
              <a:rPr lang="en-US" sz="2300" dirty="0" err="1" smtClean="0">
                <a:latin typeface="Arial" panose="020B0604020202020204" pitchFamily="34" charset="0"/>
                <a:cs typeface="Arial" panose="020B0604020202020204" pitchFamily="34" charset="0"/>
                <a:sym typeface="Wingdings" pitchFamily="2" charset="2"/>
              </a:rPr>
              <a:t>Trang</a:t>
            </a:r>
            <a:r>
              <a:rPr lang="en-US" sz="2300" dirty="0" smtClean="0">
                <a:latin typeface="Arial" panose="020B0604020202020204" pitchFamily="34" charset="0"/>
                <a:cs typeface="Arial" panose="020B0604020202020204" pitchFamily="34" charset="0"/>
                <a:sym typeface="Wingdings" pitchFamily="2" charset="2"/>
              </a:rPr>
              <a:t> </a:t>
            </a:r>
            <a:r>
              <a:rPr lang="en-US" sz="2300" dirty="0" err="1" smtClean="0">
                <a:latin typeface="Arial" panose="020B0604020202020204" pitchFamily="34" charset="0"/>
                <a:cs typeface="Arial" panose="020B0604020202020204" pitchFamily="34" charset="0"/>
                <a:sym typeface="Wingdings" pitchFamily="2" charset="2"/>
              </a:rPr>
              <a:t>trại</a:t>
            </a:r>
            <a:r>
              <a:rPr lang="en-US" sz="2300" dirty="0" smtClean="0">
                <a:latin typeface="Arial" panose="020B0604020202020204" pitchFamily="34" charset="0"/>
                <a:cs typeface="Arial" panose="020B0604020202020204" pitchFamily="34" charset="0"/>
                <a:sym typeface="Wingdings" pitchFamily="2" charset="2"/>
              </a:rPr>
              <a:t> </a:t>
            </a:r>
            <a:r>
              <a:rPr lang="en-US" sz="2300" dirty="0" err="1" smtClean="0">
                <a:latin typeface="Arial" panose="020B0604020202020204" pitchFamily="34" charset="0"/>
                <a:cs typeface="Arial" panose="020B0604020202020204" pitchFamily="34" charset="0"/>
                <a:sym typeface="Wingdings" pitchFamily="2" charset="2"/>
              </a:rPr>
              <a:t>chăn</a:t>
            </a:r>
            <a:r>
              <a:rPr lang="en-US" sz="2300" dirty="0" smtClean="0">
                <a:latin typeface="Arial" panose="020B0604020202020204" pitchFamily="34" charset="0"/>
                <a:cs typeface="Arial" panose="020B0604020202020204" pitchFamily="34" charset="0"/>
                <a:sym typeface="Wingdings" pitchFamily="2" charset="2"/>
              </a:rPr>
              <a:t> </a:t>
            </a:r>
            <a:r>
              <a:rPr lang="en-US" sz="2300" dirty="0" err="1" smtClean="0">
                <a:latin typeface="Arial" panose="020B0604020202020204" pitchFamily="34" charset="0"/>
                <a:cs typeface="Arial" panose="020B0604020202020204" pitchFamily="34" charset="0"/>
                <a:sym typeface="Wingdings" pitchFamily="2" charset="2"/>
              </a:rPr>
              <a:t>nuôi</a:t>
            </a:r>
            <a:r>
              <a:rPr lang="en-US" sz="2300" dirty="0" smtClean="0">
                <a:latin typeface="Arial" panose="020B0604020202020204" pitchFamily="34" charset="0"/>
                <a:cs typeface="Arial" panose="020B0604020202020204" pitchFamily="34" charset="0"/>
                <a:sym typeface="Wingdings" pitchFamily="2" charset="2"/>
              </a:rPr>
              <a:t> </a:t>
            </a:r>
            <a:r>
              <a:rPr lang="en-US" sz="2300" dirty="0" err="1" smtClean="0">
                <a:latin typeface="Arial" panose="020B0604020202020204" pitchFamily="34" charset="0"/>
                <a:cs typeface="Arial" panose="020B0604020202020204" pitchFamily="34" charset="0"/>
                <a:sym typeface="Wingdings" pitchFamily="2" charset="2"/>
              </a:rPr>
              <a:t>phải</a:t>
            </a:r>
            <a:r>
              <a:rPr lang="en-US" sz="2300" dirty="0" smtClean="0">
                <a:latin typeface="Arial" panose="020B0604020202020204" pitchFamily="34" charset="0"/>
                <a:cs typeface="Arial" panose="020B0604020202020204" pitchFamily="34" charset="0"/>
                <a:sym typeface="Wingdings" pitchFamily="2" charset="2"/>
              </a:rPr>
              <a:t> </a:t>
            </a:r>
            <a:r>
              <a:rPr lang="en-US" sz="2300" dirty="0" err="1" smtClean="0">
                <a:latin typeface="Arial" panose="020B0604020202020204" pitchFamily="34" charset="0"/>
                <a:cs typeface="Arial" panose="020B0604020202020204" pitchFamily="34" charset="0"/>
                <a:sym typeface="Wingdings" pitchFamily="2" charset="2"/>
              </a:rPr>
              <a:t>bỏ</a:t>
            </a:r>
            <a:r>
              <a:rPr lang="en-US" sz="2300" dirty="0" smtClean="0">
                <a:latin typeface="Arial" panose="020B0604020202020204" pitchFamily="34" charset="0"/>
                <a:cs typeface="Arial" panose="020B0604020202020204" pitchFamily="34" charset="0"/>
                <a:sym typeface="Wingdings" pitchFamily="2" charset="2"/>
              </a:rPr>
              <a:t> chi </a:t>
            </a:r>
            <a:r>
              <a:rPr lang="en-US" sz="2300" dirty="0" err="1" smtClean="0">
                <a:latin typeface="Arial" panose="020B0604020202020204" pitchFamily="34" charset="0"/>
                <a:cs typeface="Arial" panose="020B0604020202020204" pitchFamily="34" charset="0"/>
                <a:sym typeface="Wingdings" pitchFamily="2" charset="2"/>
              </a:rPr>
              <a:t>phí</a:t>
            </a:r>
            <a:r>
              <a:rPr lang="en-US" sz="2300" dirty="0" smtClean="0">
                <a:latin typeface="Arial" panose="020B0604020202020204" pitchFamily="34" charset="0"/>
                <a:cs typeface="Arial" panose="020B0604020202020204" pitchFamily="34" charset="0"/>
                <a:sym typeface="Wingdings" pitchFamily="2" charset="2"/>
              </a:rPr>
              <a:t> </a:t>
            </a:r>
            <a:r>
              <a:rPr lang="en-US" sz="2300" dirty="0" err="1" smtClean="0">
                <a:latin typeface="Arial" panose="020B0604020202020204" pitchFamily="34" charset="0"/>
                <a:cs typeface="Arial" panose="020B0604020202020204" pitchFamily="34" charset="0"/>
                <a:sym typeface="Wingdings" pitchFamily="2" charset="2"/>
              </a:rPr>
              <a:t>khá</a:t>
            </a:r>
            <a:r>
              <a:rPr lang="en-US" sz="2300" dirty="0" smtClean="0">
                <a:latin typeface="Arial" panose="020B0604020202020204" pitchFamily="34" charset="0"/>
                <a:cs typeface="Arial" panose="020B0604020202020204" pitchFamily="34" charset="0"/>
                <a:sym typeface="Wingdings" pitchFamily="2" charset="2"/>
              </a:rPr>
              <a:t> </a:t>
            </a:r>
            <a:r>
              <a:rPr lang="en-US" sz="2300" dirty="0" err="1" smtClean="0">
                <a:latin typeface="Arial" panose="020B0604020202020204" pitchFamily="34" charset="0"/>
                <a:cs typeface="Arial" panose="020B0604020202020204" pitchFamily="34" charset="0"/>
                <a:sym typeface="Wingdings" pitchFamily="2" charset="2"/>
              </a:rPr>
              <a:t>lớn</a:t>
            </a:r>
            <a:r>
              <a:rPr lang="en-US" sz="2300" dirty="0" smtClean="0">
                <a:latin typeface="Arial" panose="020B0604020202020204" pitchFamily="34" charset="0"/>
                <a:cs typeface="Arial" panose="020B0604020202020204" pitchFamily="34" charset="0"/>
                <a:sym typeface="Wingdings" pitchFamily="2" charset="2"/>
              </a:rPr>
              <a:t> (TH </a:t>
            </a:r>
            <a:r>
              <a:rPr lang="en-US" sz="2300" dirty="0" err="1" smtClean="0">
                <a:latin typeface="Arial" panose="020B0604020202020204" pitchFamily="34" charset="0"/>
                <a:cs typeface="Arial" panose="020B0604020202020204" pitchFamily="34" charset="0"/>
                <a:sym typeface="Wingdings" pitchFamily="2" charset="2"/>
              </a:rPr>
              <a:t>Truemilk</a:t>
            </a:r>
            <a:r>
              <a:rPr lang="en-US" sz="2300" dirty="0" smtClean="0">
                <a:latin typeface="Arial" panose="020B0604020202020204" pitchFamily="34" charset="0"/>
                <a:cs typeface="Arial" panose="020B0604020202020204" pitchFamily="34" charset="0"/>
                <a:sym typeface="Wingdings" pitchFamily="2" charset="2"/>
              </a:rPr>
              <a:t> </a:t>
            </a:r>
            <a:r>
              <a:rPr lang="en-US" sz="2300" dirty="0" err="1" smtClean="0">
                <a:latin typeface="Arial" panose="020B0604020202020204" pitchFamily="34" charset="0"/>
                <a:cs typeface="Arial" panose="020B0604020202020204" pitchFamily="34" charset="0"/>
                <a:sym typeface="Wingdings" pitchFamily="2" charset="2"/>
              </a:rPr>
              <a:t>công</a:t>
            </a:r>
            <a:r>
              <a:rPr lang="en-US" sz="2300" dirty="0" smtClean="0">
                <a:latin typeface="Arial" panose="020B0604020202020204" pitchFamily="34" charset="0"/>
                <a:cs typeface="Arial" panose="020B0604020202020204" pitchFamily="34" charset="0"/>
                <a:sym typeface="Wingdings" pitchFamily="2" charset="2"/>
              </a:rPr>
              <a:t> </a:t>
            </a:r>
            <a:r>
              <a:rPr lang="en-US" sz="2300" dirty="0" err="1" smtClean="0">
                <a:latin typeface="Arial" panose="020B0604020202020204" pitchFamily="34" charset="0"/>
                <a:cs typeface="Arial" panose="020B0604020202020204" pitchFamily="34" charset="0"/>
                <a:sym typeface="Wingdings" pitchFamily="2" charset="2"/>
              </a:rPr>
              <a:t>bố</a:t>
            </a:r>
            <a:r>
              <a:rPr lang="en-US" sz="2300" dirty="0" smtClean="0">
                <a:latin typeface="Arial" panose="020B0604020202020204" pitchFamily="34" charset="0"/>
                <a:cs typeface="Arial" panose="020B0604020202020204" pitchFamily="34" charset="0"/>
                <a:sym typeface="Wingdings" pitchFamily="2" charset="2"/>
              </a:rPr>
              <a:t> 11.000 </a:t>
            </a:r>
            <a:r>
              <a:rPr lang="en-US" sz="2300" dirty="0" err="1" smtClean="0">
                <a:latin typeface="Arial" panose="020B0604020202020204" pitchFamily="34" charset="0"/>
                <a:cs typeface="Arial" panose="020B0604020202020204" pitchFamily="34" charset="0"/>
                <a:sym typeface="Wingdings" pitchFamily="2" charset="2"/>
              </a:rPr>
              <a:t>đồng</a:t>
            </a:r>
            <a:r>
              <a:rPr lang="en-US" sz="2300" dirty="0">
                <a:latin typeface="Arial" panose="020B0604020202020204" pitchFamily="34" charset="0"/>
                <a:cs typeface="Arial" panose="020B0604020202020204" pitchFamily="34" charset="0"/>
                <a:sym typeface="Wingdings" pitchFamily="2" charset="2"/>
              </a:rPr>
              <a:t> </a:t>
            </a:r>
            <a:r>
              <a:rPr lang="en-US" sz="2300" dirty="0" err="1" smtClean="0">
                <a:latin typeface="Arial" panose="020B0604020202020204" pitchFamily="34" charset="0"/>
                <a:cs typeface="Arial" panose="020B0604020202020204" pitchFamily="34" charset="0"/>
                <a:sym typeface="Wingdings" pitchFamily="2" charset="2"/>
              </a:rPr>
              <a:t>để</a:t>
            </a:r>
            <a:r>
              <a:rPr lang="en-US" sz="2300" dirty="0" smtClean="0">
                <a:latin typeface="Arial" panose="020B0604020202020204" pitchFamily="34" charset="0"/>
                <a:cs typeface="Arial" panose="020B0604020202020204" pitchFamily="34" charset="0"/>
                <a:sym typeface="Wingdings" pitchFamily="2" charset="2"/>
              </a:rPr>
              <a:t> </a:t>
            </a:r>
            <a:r>
              <a:rPr lang="en-US" sz="2300" dirty="0" err="1" smtClean="0">
                <a:latin typeface="Arial" panose="020B0604020202020204" pitchFamily="34" charset="0"/>
                <a:cs typeface="Arial" panose="020B0604020202020204" pitchFamily="34" charset="0"/>
                <a:sym typeface="Wingdings" pitchFamily="2" charset="2"/>
              </a:rPr>
              <a:t>xử</a:t>
            </a:r>
            <a:r>
              <a:rPr lang="en-US" sz="2300" dirty="0" smtClean="0">
                <a:latin typeface="Arial" panose="020B0604020202020204" pitchFamily="34" charset="0"/>
                <a:cs typeface="Arial" panose="020B0604020202020204" pitchFamily="34" charset="0"/>
                <a:sym typeface="Wingdings" pitchFamily="2" charset="2"/>
              </a:rPr>
              <a:t> </a:t>
            </a:r>
            <a:r>
              <a:rPr lang="en-US" sz="2300" dirty="0" err="1" smtClean="0">
                <a:latin typeface="Arial" panose="020B0604020202020204" pitchFamily="34" charset="0"/>
                <a:cs typeface="Arial" panose="020B0604020202020204" pitchFamily="34" charset="0"/>
                <a:sym typeface="Wingdings" pitchFamily="2" charset="2"/>
              </a:rPr>
              <a:t>lý</a:t>
            </a:r>
            <a:r>
              <a:rPr lang="en-US" sz="2300" dirty="0" smtClean="0">
                <a:latin typeface="Arial" panose="020B0604020202020204" pitchFamily="34" charset="0"/>
                <a:cs typeface="Arial" panose="020B0604020202020204" pitchFamily="34" charset="0"/>
                <a:sym typeface="Wingdings" pitchFamily="2" charset="2"/>
              </a:rPr>
              <a:t> 1 m</a:t>
            </a:r>
            <a:r>
              <a:rPr lang="en-US" sz="2300" baseline="30000" dirty="0" smtClean="0">
                <a:latin typeface="Arial" panose="020B0604020202020204" pitchFamily="34" charset="0"/>
                <a:cs typeface="Arial" panose="020B0604020202020204" pitchFamily="34" charset="0"/>
                <a:sym typeface="Wingdings" pitchFamily="2" charset="2"/>
              </a:rPr>
              <a:t>3</a:t>
            </a:r>
            <a:r>
              <a:rPr lang="en-US" sz="2300" dirty="0" smtClean="0">
                <a:latin typeface="Arial" panose="020B0604020202020204" pitchFamily="34" charset="0"/>
                <a:cs typeface="Arial" panose="020B0604020202020204" pitchFamily="34" charset="0"/>
                <a:sym typeface="Wingdings" pitchFamily="2" charset="2"/>
              </a:rPr>
              <a:t>) </a:t>
            </a:r>
            <a:r>
              <a:rPr lang="en-US" sz="2300" dirty="0" err="1" smtClean="0">
                <a:latin typeface="Arial" panose="020B0604020202020204" pitchFamily="34" charset="0"/>
                <a:cs typeface="Arial" panose="020B0604020202020204" pitchFamily="34" charset="0"/>
                <a:sym typeface="Wingdings" pitchFamily="2" charset="2"/>
              </a:rPr>
              <a:t>để</a:t>
            </a:r>
            <a:r>
              <a:rPr lang="en-US" sz="2300" dirty="0" smtClean="0">
                <a:latin typeface="Arial" panose="020B0604020202020204" pitchFamily="34" charset="0"/>
                <a:cs typeface="Arial" panose="020B0604020202020204" pitchFamily="34" charset="0"/>
                <a:sym typeface="Wingdings" pitchFamily="2" charset="2"/>
              </a:rPr>
              <a:t> </a:t>
            </a:r>
            <a:r>
              <a:rPr lang="en-US" sz="2300" dirty="0" err="1" smtClean="0">
                <a:latin typeface="Arial" panose="020B0604020202020204" pitchFamily="34" charset="0"/>
                <a:cs typeface="Arial" panose="020B0604020202020204" pitchFamily="34" charset="0"/>
                <a:sym typeface="Wingdings" pitchFamily="2" charset="2"/>
              </a:rPr>
              <a:t>đạt</a:t>
            </a:r>
            <a:r>
              <a:rPr lang="en-US" sz="2300" dirty="0" smtClean="0">
                <a:latin typeface="Arial" panose="020B0604020202020204" pitchFamily="34" charset="0"/>
                <a:cs typeface="Arial" panose="020B0604020202020204" pitchFamily="34" charset="0"/>
                <a:sym typeface="Wingdings" pitchFamily="2" charset="2"/>
              </a:rPr>
              <a:t> QCVN 62 </a:t>
            </a:r>
            <a:r>
              <a:rPr lang="en-US" sz="2300" dirty="0" err="1" smtClean="0">
                <a:latin typeface="Arial" panose="020B0604020202020204" pitchFamily="34" charset="0"/>
                <a:cs typeface="Arial" panose="020B0604020202020204" pitchFamily="34" charset="0"/>
                <a:sym typeface="Wingdings" pitchFamily="2" charset="2"/>
              </a:rPr>
              <a:t>để</a:t>
            </a:r>
            <a:r>
              <a:rPr lang="en-US" sz="2300" dirty="0" smtClean="0">
                <a:latin typeface="Arial" panose="020B0604020202020204" pitchFamily="34" charset="0"/>
                <a:cs typeface="Arial" panose="020B0604020202020204" pitchFamily="34" charset="0"/>
                <a:sym typeface="Wingdings" pitchFamily="2" charset="2"/>
              </a:rPr>
              <a:t> </a:t>
            </a:r>
            <a:r>
              <a:rPr lang="en-US" sz="2300" dirty="0" err="1" smtClean="0">
                <a:latin typeface="Arial" panose="020B0604020202020204" pitchFamily="34" charset="0"/>
                <a:cs typeface="Arial" panose="020B0604020202020204" pitchFamily="34" charset="0"/>
                <a:sym typeface="Wingdings" pitchFamily="2" charset="2"/>
              </a:rPr>
              <a:t>xả</a:t>
            </a:r>
            <a:r>
              <a:rPr lang="en-US" sz="2300" dirty="0" smtClean="0">
                <a:latin typeface="Arial" panose="020B0604020202020204" pitchFamily="34" charset="0"/>
                <a:cs typeface="Arial" panose="020B0604020202020204" pitchFamily="34" charset="0"/>
                <a:sym typeface="Wingdings" pitchFamily="2" charset="2"/>
              </a:rPr>
              <a:t> </a:t>
            </a:r>
            <a:r>
              <a:rPr lang="en-US" sz="2300" dirty="0" err="1" smtClean="0">
                <a:latin typeface="Arial" panose="020B0604020202020204" pitchFamily="34" charset="0"/>
                <a:cs typeface="Arial" panose="020B0604020202020204" pitchFamily="34" charset="0"/>
                <a:sym typeface="Wingdings" pitchFamily="2" charset="2"/>
              </a:rPr>
              <a:t>ra</a:t>
            </a:r>
            <a:r>
              <a:rPr lang="en-US" sz="2300" dirty="0" smtClean="0">
                <a:latin typeface="Arial" panose="020B0604020202020204" pitchFamily="34" charset="0"/>
                <a:cs typeface="Arial" panose="020B0604020202020204" pitchFamily="34" charset="0"/>
                <a:sym typeface="Wingdings" pitchFamily="2" charset="2"/>
              </a:rPr>
              <a:t> </a:t>
            </a:r>
            <a:r>
              <a:rPr lang="en-US" sz="2300" dirty="0" err="1" smtClean="0">
                <a:latin typeface="Arial" panose="020B0604020202020204" pitchFamily="34" charset="0"/>
                <a:cs typeface="Arial" panose="020B0604020202020204" pitchFamily="34" charset="0"/>
                <a:sym typeface="Wingdings" pitchFamily="2" charset="2"/>
              </a:rPr>
              <a:t>môi</a:t>
            </a:r>
            <a:r>
              <a:rPr lang="en-US" sz="2300" dirty="0" smtClean="0">
                <a:latin typeface="Arial" panose="020B0604020202020204" pitchFamily="34" charset="0"/>
                <a:cs typeface="Arial" panose="020B0604020202020204" pitchFamily="34" charset="0"/>
                <a:sym typeface="Wingdings" pitchFamily="2" charset="2"/>
              </a:rPr>
              <a:t> </a:t>
            </a:r>
            <a:r>
              <a:rPr lang="en-US" sz="2300" dirty="0" err="1" smtClean="0">
                <a:latin typeface="Arial" panose="020B0604020202020204" pitchFamily="34" charset="0"/>
                <a:cs typeface="Arial" panose="020B0604020202020204" pitchFamily="34" charset="0"/>
                <a:sym typeface="Wingdings" pitchFamily="2" charset="2"/>
              </a:rPr>
              <a:t>trường</a:t>
            </a:r>
            <a:r>
              <a:rPr lang="en-US" sz="2300" dirty="0" smtClean="0">
                <a:latin typeface="Arial" panose="020B0604020202020204" pitchFamily="34" charset="0"/>
                <a:cs typeface="Arial" panose="020B0604020202020204" pitchFamily="34" charset="0"/>
                <a:sym typeface="Wingdings" pitchFamily="2" charset="2"/>
              </a:rPr>
              <a:t>.</a:t>
            </a:r>
          </a:p>
          <a:p>
            <a:pPr marL="0" indent="0" algn="just">
              <a:buNone/>
            </a:pPr>
            <a:r>
              <a:rPr lang="en-US" sz="2300" dirty="0" smtClean="0">
                <a:latin typeface="Arial" panose="020B0604020202020204" pitchFamily="34" charset="0"/>
                <a:cs typeface="Arial" panose="020B0604020202020204" pitchFamily="34" charset="0"/>
                <a:sym typeface="Wingdings" pitchFamily="2" charset="2"/>
              </a:rPr>
              <a:t>QCVN 08 </a:t>
            </a:r>
            <a:r>
              <a:rPr lang="en-US" sz="2300" dirty="0" err="1" smtClean="0">
                <a:latin typeface="Arial" panose="020B0604020202020204" pitchFamily="34" charset="0"/>
                <a:cs typeface="Arial" panose="020B0604020202020204" pitchFamily="34" charset="0"/>
                <a:sym typeface="Wingdings" pitchFamily="2" charset="2"/>
              </a:rPr>
              <a:t>quy</a:t>
            </a:r>
            <a:r>
              <a:rPr lang="en-US" sz="2300" dirty="0" smtClean="0">
                <a:latin typeface="Arial" panose="020B0604020202020204" pitchFamily="34" charset="0"/>
                <a:cs typeface="Arial" panose="020B0604020202020204" pitchFamily="34" charset="0"/>
                <a:sym typeface="Wingdings" pitchFamily="2" charset="2"/>
              </a:rPr>
              <a:t> </a:t>
            </a:r>
            <a:r>
              <a:rPr lang="en-US" sz="2300" dirty="0" err="1" smtClean="0">
                <a:latin typeface="Arial" panose="020B0604020202020204" pitchFamily="34" charset="0"/>
                <a:cs typeface="Arial" panose="020B0604020202020204" pitchFamily="34" charset="0"/>
                <a:sym typeface="Wingdings" pitchFamily="2" charset="2"/>
              </a:rPr>
              <a:t>định</a:t>
            </a:r>
            <a:r>
              <a:rPr lang="en-US" sz="2300" dirty="0" smtClean="0">
                <a:latin typeface="Arial" panose="020B0604020202020204" pitchFamily="34" charset="0"/>
                <a:cs typeface="Arial" panose="020B0604020202020204" pitchFamily="34" charset="0"/>
                <a:sym typeface="Wingdings" pitchFamily="2" charset="2"/>
              </a:rPr>
              <a:t> </a:t>
            </a:r>
            <a:r>
              <a:rPr lang="en-US" sz="2300" dirty="0" err="1" smtClean="0">
                <a:latin typeface="Arial" panose="020B0604020202020204" pitchFamily="34" charset="0"/>
                <a:cs typeface="Arial" panose="020B0604020202020204" pitchFamily="34" charset="0"/>
                <a:sym typeface="Wingdings" pitchFamily="2" charset="2"/>
              </a:rPr>
              <a:t>nước</a:t>
            </a:r>
            <a:r>
              <a:rPr lang="en-US" sz="2300" dirty="0" smtClean="0">
                <a:latin typeface="Arial" panose="020B0604020202020204" pitchFamily="34" charset="0"/>
                <a:cs typeface="Arial" panose="020B0604020202020204" pitchFamily="34" charset="0"/>
                <a:sym typeface="Wingdings" pitchFamily="2" charset="2"/>
              </a:rPr>
              <a:t> </a:t>
            </a:r>
            <a:r>
              <a:rPr lang="en-US" sz="2300" dirty="0" err="1" smtClean="0">
                <a:latin typeface="Arial" panose="020B0604020202020204" pitchFamily="34" charset="0"/>
                <a:cs typeface="Arial" panose="020B0604020202020204" pitchFamily="34" charset="0"/>
                <a:sym typeface="Wingdings" pitchFamily="2" charset="2"/>
              </a:rPr>
              <a:t>tưới</a:t>
            </a:r>
            <a:r>
              <a:rPr lang="en-US" sz="2300" dirty="0" smtClean="0">
                <a:latin typeface="Arial" panose="020B0604020202020204" pitchFamily="34" charset="0"/>
                <a:cs typeface="Arial" panose="020B0604020202020204" pitchFamily="34" charset="0"/>
                <a:sym typeface="Wingdings" pitchFamily="2" charset="2"/>
              </a:rPr>
              <a:t> </a:t>
            </a:r>
            <a:r>
              <a:rPr lang="en-US" sz="2300" dirty="0" err="1" smtClean="0">
                <a:latin typeface="Arial" panose="020B0604020202020204" pitchFamily="34" charset="0"/>
                <a:cs typeface="Arial" panose="020B0604020202020204" pitchFamily="34" charset="0"/>
                <a:sym typeface="Wingdings" pitchFamily="2" charset="2"/>
              </a:rPr>
              <a:t>tiêu</a:t>
            </a:r>
            <a:r>
              <a:rPr lang="en-US" sz="2300" dirty="0" smtClean="0">
                <a:latin typeface="Arial" panose="020B0604020202020204" pitchFamily="34" charset="0"/>
                <a:cs typeface="Arial" panose="020B0604020202020204" pitchFamily="34" charset="0"/>
                <a:sym typeface="Wingdings" pitchFamily="2" charset="2"/>
              </a:rPr>
              <a:t> </a:t>
            </a:r>
            <a:r>
              <a:rPr lang="en-US" sz="2300" dirty="0" err="1" smtClean="0">
                <a:latin typeface="Arial" panose="020B0604020202020204" pitchFamily="34" charset="0"/>
                <a:cs typeface="Arial" panose="020B0604020202020204" pitchFamily="34" charset="0"/>
                <a:sym typeface="Wingdings" pitchFamily="2" charset="2"/>
              </a:rPr>
              <a:t>phải</a:t>
            </a:r>
            <a:r>
              <a:rPr lang="en-US" sz="2300" dirty="0" smtClean="0">
                <a:latin typeface="Arial" panose="020B0604020202020204" pitchFamily="34" charset="0"/>
                <a:cs typeface="Arial" panose="020B0604020202020204" pitchFamily="34" charset="0"/>
                <a:sym typeface="Wingdings" pitchFamily="2" charset="2"/>
              </a:rPr>
              <a:t> </a:t>
            </a:r>
            <a:r>
              <a:rPr lang="en-US" sz="2300" dirty="0" err="1" smtClean="0">
                <a:latin typeface="Arial" panose="020B0604020202020204" pitchFamily="34" charset="0"/>
                <a:cs typeface="Arial" panose="020B0604020202020204" pitchFamily="34" charset="0"/>
                <a:sym typeface="Wingdings" pitchFamily="2" charset="2"/>
              </a:rPr>
              <a:t>tuân</a:t>
            </a:r>
            <a:r>
              <a:rPr lang="en-US" sz="2300" dirty="0" smtClean="0">
                <a:latin typeface="Arial" panose="020B0604020202020204" pitchFamily="34" charset="0"/>
                <a:cs typeface="Arial" panose="020B0604020202020204" pitchFamily="34" charset="0"/>
                <a:sym typeface="Wingdings" pitchFamily="2" charset="2"/>
              </a:rPr>
              <a:t> </a:t>
            </a:r>
            <a:r>
              <a:rPr lang="en-US" sz="2300" dirty="0" err="1" smtClean="0">
                <a:latin typeface="Arial" panose="020B0604020202020204" pitchFamily="34" charset="0"/>
                <a:cs typeface="Arial" panose="020B0604020202020204" pitchFamily="34" charset="0"/>
                <a:sym typeface="Wingdings" pitchFamily="2" charset="2"/>
              </a:rPr>
              <a:t>thủ</a:t>
            </a:r>
            <a:r>
              <a:rPr lang="en-US" sz="2300" dirty="0" smtClean="0">
                <a:latin typeface="Arial" panose="020B0604020202020204" pitchFamily="34" charset="0"/>
                <a:cs typeface="Arial" panose="020B0604020202020204" pitchFamily="34" charset="0"/>
                <a:sym typeface="Wingdings" pitchFamily="2" charset="2"/>
              </a:rPr>
              <a:t> </a:t>
            </a:r>
            <a:r>
              <a:rPr lang="en-US" sz="2300" dirty="0" err="1" smtClean="0">
                <a:latin typeface="Arial" panose="020B0604020202020204" pitchFamily="34" charset="0"/>
                <a:cs typeface="Arial" panose="020B0604020202020204" pitchFamily="34" charset="0"/>
                <a:sym typeface="Wingdings" pitchFamily="2" charset="2"/>
              </a:rPr>
              <a:t>tiêu</a:t>
            </a:r>
            <a:r>
              <a:rPr lang="en-US" sz="2300" dirty="0" smtClean="0">
                <a:latin typeface="Arial" panose="020B0604020202020204" pitchFamily="34" charset="0"/>
                <a:cs typeface="Arial" panose="020B0604020202020204" pitchFamily="34" charset="0"/>
                <a:sym typeface="Wingdings" pitchFamily="2" charset="2"/>
              </a:rPr>
              <a:t> </a:t>
            </a:r>
            <a:r>
              <a:rPr lang="en-US" sz="2300" dirty="0" err="1" smtClean="0">
                <a:latin typeface="Arial" panose="020B0604020202020204" pitchFamily="34" charset="0"/>
                <a:cs typeface="Arial" panose="020B0604020202020204" pitchFamily="34" charset="0"/>
                <a:sym typeface="Wingdings" pitchFamily="2" charset="2"/>
              </a:rPr>
              <a:t>chuẩn</a:t>
            </a:r>
            <a:r>
              <a:rPr lang="en-US" sz="2300" dirty="0" smtClean="0">
                <a:latin typeface="Arial" panose="020B0604020202020204" pitchFamily="34" charset="0"/>
                <a:cs typeface="Arial" panose="020B0604020202020204" pitchFamily="34" charset="0"/>
                <a:sym typeface="Wingdings" pitchFamily="2" charset="2"/>
              </a:rPr>
              <a:t> B1, </a:t>
            </a:r>
            <a:r>
              <a:rPr lang="en-US" sz="2300" dirty="0" err="1" smtClean="0">
                <a:latin typeface="Arial" panose="020B0604020202020204" pitchFamily="34" charset="0"/>
                <a:cs typeface="Arial" panose="020B0604020202020204" pitchFamily="34" charset="0"/>
                <a:sym typeface="Wingdings" pitchFamily="2" charset="2"/>
              </a:rPr>
              <a:t>đây</a:t>
            </a:r>
            <a:r>
              <a:rPr lang="en-US" sz="2300" dirty="0" smtClean="0">
                <a:latin typeface="Arial" panose="020B0604020202020204" pitchFamily="34" charset="0"/>
                <a:cs typeface="Arial" panose="020B0604020202020204" pitchFamily="34" charset="0"/>
                <a:sym typeface="Wingdings" pitchFamily="2" charset="2"/>
              </a:rPr>
              <a:t> </a:t>
            </a:r>
            <a:r>
              <a:rPr lang="en-US" sz="2300" dirty="0" err="1" smtClean="0">
                <a:latin typeface="Arial" panose="020B0604020202020204" pitchFamily="34" charset="0"/>
                <a:cs typeface="Arial" panose="020B0604020202020204" pitchFamily="34" charset="0"/>
                <a:sym typeface="Wingdings" pitchFamily="2" charset="2"/>
              </a:rPr>
              <a:t>là</a:t>
            </a:r>
            <a:r>
              <a:rPr lang="en-US" sz="2300" dirty="0" smtClean="0">
                <a:latin typeface="Arial" panose="020B0604020202020204" pitchFamily="34" charset="0"/>
                <a:cs typeface="Arial" panose="020B0604020202020204" pitchFamily="34" charset="0"/>
                <a:sym typeface="Wingdings" pitchFamily="2" charset="2"/>
              </a:rPr>
              <a:t> </a:t>
            </a:r>
            <a:r>
              <a:rPr lang="en-US" sz="2300" dirty="0" err="1" smtClean="0">
                <a:latin typeface="Arial" panose="020B0604020202020204" pitchFamily="34" charset="0"/>
                <a:cs typeface="Arial" panose="020B0604020202020204" pitchFamily="34" charset="0"/>
                <a:sym typeface="Wingdings" pitchFamily="2" charset="2"/>
              </a:rPr>
              <a:t>tiêu</a:t>
            </a:r>
            <a:r>
              <a:rPr lang="en-US" sz="2300" dirty="0" smtClean="0">
                <a:latin typeface="Arial" panose="020B0604020202020204" pitchFamily="34" charset="0"/>
                <a:cs typeface="Arial" panose="020B0604020202020204" pitchFamily="34" charset="0"/>
                <a:sym typeface="Wingdings" pitchFamily="2" charset="2"/>
              </a:rPr>
              <a:t> </a:t>
            </a:r>
            <a:r>
              <a:rPr lang="en-US" sz="2300" dirty="0" err="1" smtClean="0">
                <a:latin typeface="Arial" panose="020B0604020202020204" pitchFamily="34" charset="0"/>
                <a:cs typeface="Arial" panose="020B0604020202020204" pitchFamily="34" charset="0"/>
                <a:sym typeface="Wingdings" pitchFamily="2" charset="2"/>
              </a:rPr>
              <a:t>chuẩn</a:t>
            </a:r>
            <a:r>
              <a:rPr lang="en-US" sz="2300" dirty="0" smtClean="0">
                <a:latin typeface="Arial" panose="020B0604020202020204" pitchFamily="34" charset="0"/>
                <a:cs typeface="Arial" panose="020B0604020202020204" pitchFamily="34" charset="0"/>
                <a:sym typeface="Wingdings" pitchFamily="2" charset="2"/>
              </a:rPr>
              <a:t> </a:t>
            </a:r>
            <a:r>
              <a:rPr lang="en-US" sz="2300" dirty="0" err="1" smtClean="0">
                <a:latin typeface="Arial" panose="020B0604020202020204" pitchFamily="34" charset="0"/>
                <a:cs typeface="Arial" panose="020B0604020202020204" pitchFamily="34" charset="0"/>
                <a:sym typeface="Wingdings" pitchFamily="2" charset="2"/>
              </a:rPr>
              <a:t>quá</a:t>
            </a:r>
            <a:r>
              <a:rPr lang="en-US" sz="2300" dirty="0" smtClean="0">
                <a:latin typeface="Arial" panose="020B0604020202020204" pitchFamily="34" charset="0"/>
                <a:cs typeface="Arial" panose="020B0604020202020204" pitchFamily="34" charset="0"/>
                <a:sym typeface="Wingdings" pitchFamily="2" charset="2"/>
              </a:rPr>
              <a:t> </a:t>
            </a:r>
            <a:r>
              <a:rPr lang="en-US" sz="2300" dirty="0" err="1" smtClean="0">
                <a:latin typeface="Arial" panose="020B0604020202020204" pitchFamily="34" charset="0"/>
                <a:cs typeface="Arial" panose="020B0604020202020204" pitchFamily="34" charset="0"/>
                <a:sym typeface="Wingdings" pitchFamily="2" charset="2"/>
              </a:rPr>
              <a:t>cao</a:t>
            </a:r>
            <a:r>
              <a:rPr lang="en-US" sz="2300" dirty="0" smtClean="0">
                <a:latin typeface="Arial" panose="020B0604020202020204" pitchFamily="34" charset="0"/>
                <a:cs typeface="Arial" panose="020B0604020202020204" pitchFamily="34" charset="0"/>
                <a:sym typeface="Wingdings" pitchFamily="2" charset="2"/>
              </a:rPr>
              <a:t> </a:t>
            </a:r>
            <a:r>
              <a:rPr lang="en-US" sz="2300" dirty="0" err="1" smtClean="0">
                <a:latin typeface="Arial" panose="020B0604020202020204" pitchFamily="34" charset="0"/>
                <a:cs typeface="Arial" panose="020B0604020202020204" pitchFamily="34" charset="0"/>
                <a:sym typeface="Wingdings" pitchFamily="2" charset="2"/>
              </a:rPr>
              <a:t>dẫn</a:t>
            </a:r>
            <a:r>
              <a:rPr lang="en-US" sz="2300" dirty="0" smtClean="0">
                <a:latin typeface="Arial" panose="020B0604020202020204" pitchFamily="34" charset="0"/>
                <a:cs typeface="Arial" panose="020B0604020202020204" pitchFamily="34" charset="0"/>
                <a:sym typeface="Wingdings" pitchFamily="2" charset="2"/>
              </a:rPr>
              <a:t> </a:t>
            </a:r>
            <a:r>
              <a:rPr lang="en-US" sz="2300" dirty="0" err="1" smtClean="0">
                <a:latin typeface="Arial" panose="020B0604020202020204" pitchFamily="34" charset="0"/>
                <a:cs typeface="Arial" panose="020B0604020202020204" pitchFamily="34" charset="0"/>
                <a:sym typeface="Wingdings" pitchFamily="2" charset="2"/>
              </a:rPr>
              <a:t>đến</a:t>
            </a:r>
            <a:r>
              <a:rPr lang="en-US" sz="2300" dirty="0" smtClean="0">
                <a:latin typeface="Arial" panose="020B0604020202020204" pitchFamily="34" charset="0"/>
                <a:cs typeface="Arial" panose="020B0604020202020204" pitchFamily="34" charset="0"/>
                <a:sym typeface="Wingdings" pitchFamily="2" charset="2"/>
              </a:rPr>
              <a:t> </a:t>
            </a:r>
            <a:r>
              <a:rPr lang="en-US" sz="2300" dirty="0" err="1" smtClean="0">
                <a:latin typeface="Arial" panose="020B0604020202020204" pitchFamily="34" charset="0"/>
                <a:cs typeface="Arial" panose="020B0604020202020204" pitchFamily="34" charset="0"/>
                <a:sym typeface="Wingdings" pitchFamily="2" charset="2"/>
              </a:rPr>
              <a:t>không</a:t>
            </a:r>
            <a:r>
              <a:rPr lang="en-US" sz="2300" dirty="0" smtClean="0">
                <a:latin typeface="Arial" panose="020B0604020202020204" pitchFamily="34" charset="0"/>
                <a:cs typeface="Arial" panose="020B0604020202020204" pitchFamily="34" charset="0"/>
                <a:sym typeface="Wingdings" pitchFamily="2" charset="2"/>
              </a:rPr>
              <a:t> </a:t>
            </a:r>
            <a:r>
              <a:rPr lang="en-US" sz="2300" dirty="0" err="1" smtClean="0">
                <a:latin typeface="Arial" panose="020B0604020202020204" pitchFamily="34" charset="0"/>
                <a:cs typeface="Arial" panose="020B0604020202020204" pitchFamily="34" charset="0"/>
                <a:sym typeface="Wingdings" pitchFamily="2" charset="2"/>
              </a:rPr>
              <a:t>thể</a:t>
            </a:r>
            <a:r>
              <a:rPr lang="en-US" sz="2300" dirty="0" smtClean="0">
                <a:latin typeface="Arial" panose="020B0604020202020204" pitchFamily="34" charset="0"/>
                <a:cs typeface="Arial" panose="020B0604020202020204" pitchFamily="34" charset="0"/>
                <a:sym typeface="Wingdings" pitchFamily="2" charset="2"/>
              </a:rPr>
              <a:t> </a:t>
            </a:r>
            <a:r>
              <a:rPr lang="en-US" sz="2300" dirty="0" err="1" smtClean="0">
                <a:latin typeface="Arial" panose="020B0604020202020204" pitchFamily="34" charset="0"/>
                <a:cs typeface="Arial" panose="020B0604020202020204" pitchFamily="34" charset="0"/>
                <a:sym typeface="Wingdings" pitchFamily="2" charset="2"/>
              </a:rPr>
              <a:t>áp</a:t>
            </a:r>
            <a:r>
              <a:rPr lang="en-US" sz="2300" dirty="0" smtClean="0">
                <a:latin typeface="Arial" panose="020B0604020202020204" pitchFamily="34" charset="0"/>
                <a:cs typeface="Arial" panose="020B0604020202020204" pitchFamily="34" charset="0"/>
                <a:sym typeface="Wingdings" pitchFamily="2" charset="2"/>
              </a:rPr>
              <a:t> </a:t>
            </a:r>
            <a:r>
              <a:rPr lang="en-US" sz="2300" dirty="0" err="1" smtClean="0">
                <a:latin typeface="Arial" panose="020B0604020202020204" pitchFamily="34" charset="0"/>
                <a:cs typeface="Arial" panose="020B0604020202020204" pitchFamily="34" charset="0"/>
                <a:sym typeface="Wingdings" pitchFamily="2" charset="2"/>
              </a:rPr>
              <a:t>dụng</a:t>
            </a:r>
            <a:r>
              <a:rPr lang="en-US" sz="2300" dirty="0" smtClean="0">
                <a:latin typeface="Arial" panose="020B0604020202020204" pitchFamily="34" charset="0"/>
                <a:cs typeface="Arial" panose="020B0604020202020204" pitchFamily="34" charset="0"/>
                <a:sym typeface="Wingdings" pitchFamily="2" charset="2"/>
              </a:rPr>
              <a:t> </a:t>
            </a:r>
            <a:r>
              <a:rPr lang="en-US" sz="2300" dirty="0" err="1" smtClean="0">
                <a:latin typeface="Arial" panose="020B0604020202020204" pitchFamily="34" charset="0"/>
                <a:cs typeface="Arial" panose="020B0604020202020204" pitchFamily="34" charset="0"/>
                <a:sym typeface="Wingdings" pitchFamily="2" charset="2"/>
              </a:rPr>
              <a:t>công</a:t>
            </a:r>
            <a:r>
              <a:rPr lang="en-US" sz="2300" dirty="0" smtClean="0">
                <a:latin typeface="Arial" panose="020B0604020202020204" pitchFamily="34" charset="0"/>
                <a:cs typeface="Arial" panose="020B0604020202020204" pitchFamily="34" charset="0"/>
                <a:sym typeface="Wingdings" pitchFamily="2" charset="2"/>
              </a:rPr>
              <a:t> </a:t>
            </a:r>
            <a:r>
              <a:rPr lang="en-US" sz="2300" dirty="0" err="1" smtClean="0">
                <a:latin typeface="Arial" panose="020B0604020202020204" pitchFamily="34" charset="0"/>
                <a:cs typeface="Arial" panose="020B0604020202020204" pitchFamily="34" charset="0"/>
                <a:sym typeface="Wingdings" pitchFamily="2" charset="2"/>
              </a:rPr>
              <a:t>nghệ</a:t>
            </a:r>
            <a:r>
              <a:rPr lang="en-US" sz="2300" dirty="0" smtClean="0">
                <a:latin typeface="Arial" panose="020B0604020202020204" pitchFamily="34" charset="0"/>
                <a:cs typeface="Arial" panose="020B0604020202020204" pitchFamily="34" charset="0"/>
                <a:sym typeface="Wingdings" pitchFamily="2" charset="2"/>
              </a:rPr>
              <a:t> </a:t>
            </a:r>
            <a:r>
              <a:rPr lang="en-US" sz="2300" dirty="0" err="1" smtClean="0">
                <a:latin typeface="Arial" panose="020B0604020202020204" pitchFamily="34" charset="0"/>
                <a:cs typeface="Arial" panose="020B0604020202020204" pitchFamily="34" charset="0"/>
                <a:sym typeface="Wingdings" pitchFamily="2" charset="2"/>
              </a:rPr>
              <a:t>xử</a:t>
            </a:r>
            <a:r>
              <a:rPr lang="en-US" sz="2300" dirty="0" smtClean="0">
                <a:latin typeface="Arial" panose="020B0604020202020204" pitchFamily="34" charset="0"/>
                <a:cs typeface="Arial" panose="020B0604020202020204" pitchFamily="34" charset="0"/>
                <a:sym typeface="Wingdings" pitchFamily="2" charset="2"/>
              </a:rPr>
              <a:t> </a:t>
            </a:r>
            <a:r>
              <a:rPr lang="en-US" sz="2300" dirty="0" err="1" smtClean="0">
                <a:latin typeface="Arial" panose="020B0604020202020204" pitchFamily="34" charset="0"/>
                <a:cs typeface="Arial" panose="020B0604020202020204" pitchFamily="34" charset="0"/>
                <a:sym typeface="Wingdings" pitchFamily="2" charset="2"/>
              </a:rPr>
              <a:t>lý</a:t>
            </a:r>
            <a:r>
              <a:rPr lang="en-US" sz="2300" dirty="0" smtClean="0">
                <a:latin typeface="Arial" panose="020B0604020202020204" pitchFamily="34" charset="0"/>
                <a:cs typeface="Arial" panose="020B0604020202020204" pitchFamily="34" charset="0"/>
                <a:sym typeface="Wingdings" pitchFamily="2" charset="2"/>
              </a:rPr>
              <a:t> </a:t>
            </a:r>
            <a:r>
              <a:rPr lang="en-US" sz="2300" dirty="0" err="1" smtClean="0">
                <a:latin typeface="Arial" panose="020B0604020202020204" pitchFamily="34" charset="0"/>
                <a:cs typeface="Arial" panose="020B0604020202020204" pitchFamily="34" charset="0"/>
                <a:sym typeface="Wingdings" pitchFamily="2" charset="2"/>
              </a:rPr>
              <a:t>nước</a:t>
            </a:r>
            <a:r>
              <a:rPr lang="en-US" sz="2300" dirty="0" smtClean="0">
                <a:latin typeface="Arial" panose="020B0604020202020204" pitchFamily="34" charset="0"/>
                <a:cs typeface="Arial" panose="020B0604020202020204" pitchFamily="34" charset="0"/>
                <a:sym typeface="Wingdings" pitchFamily="2" charset="2"/>
              </a:rPr>
              <a:t> </a:t>
            </a:r>
            <a:r>
              <a:rPr lang="en-US" sz="2300" dirty="0" err="1" smtClean="0">
                <a:latin typeface="Arial" panose="020B0604020202020204" pitchFamily="34" charset="0"/>
                <a:cs typeface="Arial" panose="020B0604020202020204" pitchFamily="34" charset="0"/>
                <a:sym typeface="Wingdings" pitchFamily="2" charset="2"/>
              </a:rPr>
              <a:t>thải</a:t>
            </a:r>
            <a:r>
              <a:rPr lang="en-US" sz="2300" dirty="0" smtClean="0">
                <a:latin typeface="Arial" panose="020B0604020202020204" pitchFamily="34" charset="0"/>
                <a:cs typeface="Arial" panose="020B0604020202020204" pitchFamily="34" charset="0"/>
                <a:sym typeface="Wingdings" pitchFamily="2" charset="2"/>
              </a:rPr>
              <a:t> </a:t>
            </a:r>
            <a:r>
              <a:rPr lang="en-US" sz="2300" dirty="0" err="1" smtClean="0">
                <a:latin typeface="Arial" panose="020B0604020202020204" pitchFamily="34" charset="0"/>
                <a:cs typeface="Arial" panose="020B0604020202020204" pitchFamily="34" charset="0"/>
                <a:sym typeface="Wingdings" pitchFamily="2" charset="2"/>
              </a:rPr>
              <a:t>chăn</a:t>
            </a:r>
            <a:r>
              <a:rPr lang="en-US" sz="2300" dirty="0" smtClean="0">
                <a:latin typeface="Arial" panose="020B0604020202020204" pitchFamily="34" charset="0"/>
                <a:cs typeface="Arial" panose="020B0604020202020204" pitchFamily="34" charset="0"/>
                <a:sym typeface="Wingdings" pitchFamily="2" charset="2"/>
              </a:rPr>
              <a:t> </a:t>
            </a:r>
            <a:r>
              <a:rPr lang="en-US" sz="2300" dirty="0" err="1" smtClean="0">
                <a:latin typeface="Arial" panose="020B0604020202020204" pitchFamily="34" charset="0"/>
                <a:cs typeface="Arial" panose="020B0604020202020204" pitchFamily="34" charset="0"/>
                <a:sym typeface="Wingdings" pitchFamily="2" charset="2"/>
              </a:rPr>
              <a:t>nuôi</a:t>
            </a:r>
            <a:r>
              <a:rPr lang="en-US" sz="2300" dirty="0" smtClean="0">
                <a:latin typeface="Arial" panose="020B0604020202020204" pitchFamily="34" charset="0"/>
                <a:cs typeface="Arial" panose="020B0604020202020204" pitchFamily="34" charset="0"/>
                <a:sym typeface="Wingdings" pitchFamily="2" charset="2"/>
              </a:rPr>
              <a:t> </a:t>
            </a:r>
            <a:r>
              <a:rPr lang="en-US" sz="2300" dirty="0" err="1" smtClean="0">
                <a:latin typeface="Arial" panose="020B0604020202020204" pitchFamily="34" charset="0"/>
                <a:cs typeface="Arial" panose="020B0604020202020204" pitchFamily="34" charset="0"/>
                <a:sym typeface="Wingdings" pitchFamily="2" charset="2"/>
              </a:rPr>
              <a:t>làm</a:t>
            </a:r>
            <a:r>
              <a:rPr lang="en-US" sz="2300" dirty="0" smtClean="0">
                <a:latin typeface="Arial" panose="020B0604020202020204" pitchFamily="34" charset="0"/>
                <a:cs typeface="Arial" panose="020B0604020202020204" pitchFamily="34" charset="0"/>
                <a:sym typeface="Wingdings" pitchFamily="2" charset="2"/>
              </a:rPr>
              <a:t> </a:t>
            </a:r>
            <a:r>
              <a:rPr lang="en-US" sz="2300" dirty="0" err="1" smtClean="0">
                <a:latin typeface="Arial" panose="020B0604020202020204" pitchFamily="34" charset="0"/>
                <a:cs typeface="Arial" panose="020B0604020202020204" pitchFamily="34" charset="0"/>
                <a:sym typeface="Wingdings" pitchFamily="2" charset="2"/>
              </a:rPr>
              <a:t>nguồn</a:t>
            </a:r>
            <a:r>
              <a:rPr lang="en-US" sz="2300" dirty="0" smtClean="0">
                <a:latin typeface="Arial" panose="020B0604020202020204" pitchFamily="34" charset="0"/>
                <a:cs typeface="Arial" panose="020B0604020202020204" pitchFamily="34" charset="0"/>
                <a:sym typeface="Wingdings" pitchFamily="2" charset="2"/>
              </a:rPr>
              <a:t> </a:t>
            </a:r>
            <a:r>
              <a:rPr lang="en-US" sz="2300" dirty="0" err="1" smtClean="0">
                <a:latin typeface="Arial" panose="020B0604020202020204" pitchFamily="34" charset="0"/>
                <a:cs typeface="Arial" panose="020B0604020202020204" pitchFamily="34" charset="0"/>
                <a:sym typeface="Wingdings" pitchFamily="2" charset="2"/>
              </a:rPr>
              <a:t>nước</a:t>
            </a:r>
            <a:r>
              <a:rPr lang="en-US" sz="2300" dirty="0" smtClean="0">
                <a:latin typeface="Arial" panose="020B0604020202020204" pitchFamily="34" charset="0"/>
                <a:cs typeface="Arial" panose="020B0604020202020204" pitchFamily="34" charset="0"/>
                <a:sym typeface="Wingdings" pitchFamily="2" charset="2"/>
              </a:rPr>
              <a:t> </a:t>
            </a:r>
            <a:r>
              <a:rPr lang="en-US" sz="2300" dirty="0" err="1" smtClean="0">
                <a:latin typeface="Arial" panose="020B0604020202020204" pitchFamily="34" charset="0"/>
                <a:cs typeface="Arial" panose="020B0604020202020204" pitchFamily="34" charset="0"/>
                <a:sym typeface="Wingdings" pitchFamily="2" charset="2"/>
              </a:rPr>
              <a:t>dinh</a:t>
            </a:r>
            <a:r>
              <a:rPr lang="en-US" sz="2300" dirty="0" smtClean="0">
                <a:latin typeface="Arial" panose="020B0604020202020204" pitchFamily="34" charset="0"/>
                <a:cs typeface="Arial" panose="020B0604020202020204" pitchFamily="34" charset="0"/>
                <a:sym typeface="Wingdings" pitchFamily="2" charset="2"/>
              </a:rPr>
              <a:t> </a:t>
            </a:r>
            <a:r>
              <a:rPr lang="en-US" sz="2300" dirty="0" err="1" smtClean="0">
                <a:latin typeface="Arial" panose="020B0604020202020204" pitchFamily="34" charset="0"/>
                <a:cs typeface="Arial" panose="020B0604020202020204" pitchFamily="34" charset="0"/>
                <a:sym typeface="Wingdings" pitchFamily="2" charset="2"/>
              </a:rPr>
              <a:t>dưỡng</a:t>
            </a:r>
            <a:r>
              <a:rPr lang="en-US" sz="2300" dirty="0" smtClean="0">
                <a:latin typeface="Arial" panose="020B0604020202020204" pitchFamily="34" charset="0"/>
                <a:cs typeface="Arial" panose="020B0604020202020204" pitchFamily="34" charset="0"/>
                <a:sym typeface="Wingdings" pitchFamily="2" charset="2"/>
              </a:rPr>
              <a:t> </a:t>
            </a:r>
            <a:r>
              <a:rPr lang="en-US" sz="2300" dirty="0" err="1" smtClean="0">
                <a:latin typeface="Arial" panose="020B0604020202020204" pitchFamily="34" charset="0"/>
                <a:cs typeface="Arial" panose="020B0604020202020204" pitchFamily="34" charset="0"/>
                <a:sym typeface="Wingdings" pitchFamily="2" charset="2"/>
              </a:rPr>
              <a:t>tưới</a:t>
            </a:r>
            <a:r>
              <a:rPr lang="en-US" sz="2300" dirty="0" smtClean="0">
                <a:latin typeface="Arial" panose="020B0604020202020204" pitchFamily="34" charset="0"/>
                <a:cs typeface="Arial" panose="020B0604020202020204" pitchFamily="34" charset="0"/>
                <a:sym typeface="Wingdings" pitchFamily="2" charset="2"/>
              </a:rPr>
              <a:t> </a:t>
            </a:r>
            <a:r>
              <a:rPr lang="en-US" sz="2300" dirty="0" err="1" smtClean="0">
                <a:latin typeface="Arial" panose="020B0604020202020204" pitchFamily="34" charset="0"/>
                <a:cs typeface="Arial" panose="020B0604020202020204" pitchFamily="34" charset="0"/>
                <a:sym typeface="Wingdings" pitchFamily="2" charset="2"/>
              </a:rPr>
              <a:t>cho</a:t>
            </a:r>
            <a:r>
              <a:rPr lang="en-US" sz="2300" dirty="0" smtClean="0">
                <a:latin typeface="Arial" panose="020B0604020202020204" pitchFamily="34" charset="0"/>
                <a:cs typeface="Arial" panose="020B0604020202020204" pitchFamily="34" charset="0"/>
                <a:sym typeface="Wingdings" pitchFamily="2" charset="2"/>
              </a:rPr>
              <a:t> </a:t>
            </a:r>
            <a:r>
              <a:rPr lang="en-US" sz="2300" dirty="0" err="1" smtClean="0">
                <a:latin typeface="Arial" panose="020B0604020202020204" pitchFamily="34" charset="0"/>
                <a:cs typeface="Arial" panose="020B0604020202020204" pitchFamily="34" charset="0"/>
                <a:sym typeface="Wingdings" pitchFamily="2" charset="2"/>
              </a:rPr>
              <a:t>cây</a:t>
            </a:r>
            <a:r>
              <a:rPr lang="en-US" sz="2300" dirty="0" smtClean="0">
                <a:latin typeface="Arial" panose="020B0604020202020204" pitchFamily="34" charset="0"/>
                <a:cs typeface="Arial" panose="020B0604020202020204" pitchFamily="34" charset="0"/>
                <a:sym typeface="Wingdings" pitchFamily="2" charset="2"/>
              </a:rPr>
              <a:t> </a:t>
            </a:r>
            <a:r>
              <a:rPr lang="en-US" sz="2300" dirty="0" err="1" smtClean="0">
                <a:latin typeface="Arial" panose="020B0604020202020204" pitchFamily="34" charset="0"/>
                <a:cs typeface="Arial" panose="020B0604020202020204" pitchFamily="34" charset="0"/>
                <a:sym typeface="Wingdings" pitchFamily="2" charset="2"/>
              </a:rPr>
              <a:t>trồng</a:t>
            </a:r>
            <a:r>
              <a:rPr lang="en-US" sz="2300" dirty="0" smtClean="0">
                <a:latin typeface="Arial" panose="020B0604020202020204" pitchFamily="34" charset="0"/>
                <a:cs typeface="Arial" panose="020B0604020202020204" pitchFamily="34" charset="0"/>
                <a:sym typeface="Wingdings" pitchFamily="2" charset="2"/>
              </a:rPr>
              <a:t>  </a:t>
            </a:r>
            <a:r>
              <a:rPr lang="en-US" sz="2300" dirty="0" err="1" smtClean="0">
                <a:latin typeface="Arial" panose="020B0604020202020204" pitchFamily="34" charset="0"/>
                <a:cs typeface="Arial" panose="020B0604020202020204" pitchFamily="34" charset="0"/>
                <a:sym typeface="Wingdings" pitchFamily="2" charset="2"/>
              </a:rPr>
              <a:t>không</a:t>
            </a:r>
            <a:r>
              <a:rPr lang="en-US" sz="2300" dirty="0" smtClean="0">
                <a:latin typeface="Arial" panose="020B0604020202020204" pitchFamily="34" charset="0"/>
                <a:cs typeface="Arial" panose="020B0604020202020204" pitchFamily="34" charset="0"/>
                <a:sym typeface="Wingdings" pitchFamily="2" charset="2"/>
              </a:rPr>
              <a:t> </a:t>
            </a:r>
            <a:r>
              <a:rPr lang="en-US" sz="2300" dirty="0" err="1" smtClean="0">
                <a:latin typeface="Arial" panose="020B0604020202020204" pitchFamily="34" charset="0"/>
                <a:cs typeface="Arial" panose="020B0604020202020204" pitchFamily="34" charset="0"/>
                <a:sym typeface="Wingdings" pitchFamily="2" charset="2"/>
              </a:rPr>
              <a:t>thể</a:t>
            </a:r>
            <a:r>
              <a:rPr lang="en-US" sz="2300" dirty="0" smtClean="0">
                <a:latin typeface="Arial" panose="020B0604020202020204" pitchFamily="34" charset="0"/>
                <a:cs typeface="Arial" panose="020B0604020202020204" pitchFamily="34" charset="0"/>
                <a:sym typeface="Wingdings" pitchFamily="2" charset="2"/>
              </a:rPr>
              <a:t> </a:t>
            </a:r>
            <a:r>
              <a:rPr lang="en-US" sz="2300" dirty="0" err="1" smtClean="0">
                <a:latin typeface="Arial" panose="020B0604020202020204" pitchFamily="34" charset="0"/>
                <a:cs typeface="Arial" panose="020B0604020202020204" pitchFamily="34" charset="0"/>
                <a:sym typeface="Wingdings" pitchFamily="2" charset="2"/>
              </a:rPr>
              <a:t>dùng</a:t>
            </a:r>
            <a:r>
              <a:rPr lang="en-US" sz="2300" dirty="0" smtClean="0">
                <a:latin typeface="Arial" panose="020B0604020202020204" pitchFamily="34" charset="0"/>
                <a:cs typeface="Arial" panose="020B0604020202020204" pitchFamily="34" charset="0"/>
                <a:sym typeface="Wingdings" pitchFamily="2" charset="2"/>
              </a:rPr>
              <a:t> </a:t>
            </a:r>
            <a:r>
              <a:rPr lang="en-US" sz="2300" dirty="0" err="1" smtClean="0">
                <a:latin typeface="Arial" panose="020B0604020202020204" pitchFamily="34" charset="0"/>
                <a:cs typeface="Arial" panose="020B0604020202020204" pitchFamily="34" charset="0"/>
                <a:sym typeface="Wingdings" pitchFamily="2" charset="2"/>
              </a:rPr>
              <a:t>nguồn</a:t>
            </a:r>
            <a:r>
              <a:rPr lang="en-US" sz="2300" dirty="0" smtClean="0">
                <a:latin typeface="Arial" panose="020B0604020202020204" pitchFamily="34" charset="0"/>
                <a:cs typeface="Arial" panose="020B0604020202020204" pitchFamily="34" charset="0"/>
                <a:sym typeface="Wingdings" pitchFamily="2" charset="2"/>
              </a:rPr>
              <a:t> </a:t>
            </a:r>
            <a:r>
              <a:rPr lang="en-US" sz="2300" dirty="0" err="1" smtClean="0">
                <a:latin typeface="Arial" panose="020B0604020202020204" pitchFamily="34" charset="0"/>
                <a:cs typeface="Arial" panose="020B0604020202020204" pitchFamily="34" charset="0"/>
                <a:sym typeface="Wingdings" pitchFamily="2" charset="2"/>
              </a:rPr>
              <a:t>tài</a:t>
            </a:r>
            <a:r>
              <a:rPr lang="en-US" sz="2300" dirty="0" smtClean="0">
                <a:latin typeface="Arial" panose="020B0604020202020204" pitchFamily="34" charset="0"/>
                <a:cs typeface="Arial" panose="020B0604020202020204" pitchFamily="34" charset="0"/>
                <a:sym typeface="Wingdings" pitchFamily="2" charset="2"/>
              </a:rPr>
              <a:t> </a:t>
            </a:r>
            <a:r>
              <a:rPr lang="en-US" sz="2300" dirty="0" err="1" smtClean="0">
                <a:latin typeface="Arial" panose="020B0604020202020204" pitchFamily="34" charset="0"/>
                <a:cs typeface="Arial" panose="020B0604020202020204" pitchFamily="34" charset="0"/>
                <a:sym typeface="Wingdings" pitchFamily="2" charset="2"/>
              </a:rPr>
              <a:t>nguyên</a:t>
            </a:r>
            <a:r>
              <a:rPr lang="en-US" sz="2300" dirty="0" smtClean="0">
                <a:latin typeface="Arial" panose="020B0604020202020204" pitchFamily="34" charset="0"/>
                <a:cs typeface="Arial" panose="020B0604020202020204" pitchFamily="34" charset="0"/>
                <a:sym typeface="Wingdings" pitchFamily="2" charset="2"/>
              </a:rPr>
              <a:t> </a:t>
            </a:r>
            <a:r>
              <a:rPr lang="en-US" sz="2300" dirty="0" err="1" smtClean="0">
                <a:latin typeface="Arial" panose="020B0604020202020204" pitchFamily="34" charset="0"/>
                <a:cs typeface="Arial" panose="020B0604020202020204" pitchFamily="34" charset="0"/>
                <a:sym typeface="Wingdings" pitchFamily="2" charset="2"/>
              </a:rPr>
              <a:t>nước</a:t>
            </a:r>
            <a:r>
              <a:rPr lang="en-US" sz="2300" dirty="0" smtClean="0">
                <a:latin typeface="Arial" panose="020B0604020202020204" pitchFamily="34" charset="0"/>
                <a:cs typeface="Arial" panose="020B0604020202020204" pitchFamily="34" charset="0"/>
                <a:sym typeface="Wingdings" pitchFamily="2" charset="2"/>
              </a:rPr>
              <a:t> </a:t>
            </a:r>
            <a:r>
              <a:rPr lang="en-US" sz="2300" dirty="0" err="1" smtClean="0">
                <a:latin typeface="Arial" panose="020B0604020202020204" pitchFamily="34" charset="0"/>
                <a:cs typeface="Arial" panose="020B0604020202020204" pitchFamily="34" charset="0"/>
                <a:sym typeface="Wingdings" pitchFamily="2" charset="2"/>
              </a:rPr>
              <a:t>thải</a:t>
            </a:r>
            <a:r>
              <a:rPr lang="en-US" sz="2300" dirty="0" smtClean="0">
                <a:latin typeface="Arial" panose="020B0604020202020204" pitchFamily="34" charset="0"/>
                <a:cs typeface="Arial" panose="020B0604020202020204" pitchFamily="34" charset="0"/>
                <a:sym typeface="Wingdings" pitchFamily="2" charset="2"/>
              </a:rPr>
              <a:t> </a:t>
            </a:r>
            <a:r>
              <a:rPr lang="en-US" sz="2300" dirty="0" err="1" smtClean="0">
                <a:latin typeface="Arial" panose="020B0604020202020204" pitchFamily="34" charset="0"/>
                <a:cs typeface="Arial" panose="020B0604020202020204" pitchFamily="34" charset="0"/>
                <a:sym typeface="Wingdings" pitchFamily="2" charset="2"/>
              </a:rPr>
              <a:t>chăn</a:t>
            </a:r>
            <a:r>
              <a:rPr lang="en-US" sz="2300" dirty="0" smtClean="0">
                <a:latin typeface="Arial" panose="020B0604020202020204" pitchFamily="34" charset="0"/>
                <a:cs typeface="Arial" panose="020B0604020202020204" pitchFamily="34" charset="0"/>
                <a:sym typeface="Wingdings" pitchFamily="2" charset="2"/>
              </a:rPr>
              <a:t> </a:t>
            </a:r>
            <a:r>
              <a:rPr lang="en-US" sz="2300" dirty="0" err="1" smtClean="0">
                <a:latin typeface="Arial" panose="020B0604020202020204" pitchFamily="34" charset="0"/>
                <a:cs typeface="Arial" panose="020B0604020202020204" pitchFamily="34" charset="0"/>
                <a:sym typeface="Wingdings" pitchFamily="2" charset="2"/>
              </a:rPr>
              <a:t>nuôi</a:t>
            </a:r>
            <a:r>
              <a:rPr lang="en-US" sz="2300" dirty="0" smtClean="0">
                <a:latin typeface="Arial" panose="020B0604020202020204" pitchFamily="34" charset="0"/>
                <a:cs typeface="Arial" panose="020B0604020202020204" pitchFamily="34" charset="0"/>
                <a:sym typeface="Wingdings" pitchFamily="2" charset="2"/>
              </a:rPr>
              <a:t> </a:t>
            </a:r>
            <a:r>
              <a:rPr lang="en-US" sz="2300" dirty="0" err="1" smtClean="0">
                <a:latin typeface="Arial" panose="020B0604020202020204" pitchFamily="34" charset="0"/>
                <a:cs typeface="Arial" panose="020B0604020202020204" pitchFamily="34" charset="0"/>
                <a:sym typeface="Wingdings" pitchFamily="2" charset="2"/>
              </a:rPr>
              <a:t>để</a:t>
            </a:r>
            <a:r>
              <a:rPr lang="en-US" sz="2300" dirty="0" smtClean="0">
                <a:latin typeface="Arial" panose="020B0604020202020204" pitchFamily="34" charset="0"/>
                <a:cs typeface="Arial" panose="020B0604020202020204" pitchFamily="34" charset="0"/>
                <a:sym typeface="Wingdings" pitchFamily="2" charset="2"/>
              </a:rPr>
              <a:t> </a:t>
            </a:r>
            <a:r>
              <a:rPr lang="en-US" sz="2300" dirty="0" err="1" smtClean="0">
                <a:latin typeface="Arial" panose="020B0604020202020204" pitchFamily="34" charset="0"/>
                <a:cs typeface="Arial" panose="020B0604020202020204" pitchFamily="34" charset="0"/>
                <a:sym typeface="Wingdings" pitchFamily="2" charset="2"/>
              </a:rPr>
              <a:t>thay</a:t>
            </a:r>
            <a:r>
              <a:rPr lang="en-US" sz="2300" dirty="0" smtClean="0">
                <a:latin typeface="Arial" panose="020B0604020202020204" pitchFamily="34" charset="0"/>
                <a:cs typeface="Arial" panose="020B0604020202020204" pitchFamily="34" charset="0"/>
                <a:sym typeface="Wingdings" pitchFamily="2" charset="2"/>
              </a:rPr>
              <a:t> </a:t>
            </a:r>
            <a:r>
              <a:rPr lang="en-US" sz="2300" dirty="0" err="1" smtClean="0">
                <a:latin typeface="Arial" panose="020B0604020202020204" pitchFamily="34" charset="0"/>
                <a:cs typeface="Arial" panose="020B0604020202020204" pitchFamily="34" charset="0"/>
                <a:sym typeface="Wingdings" pitchFamily="2" charset="2"/>
              </a:rPr>
              <a:t>thế</a:t>
            </a:r>
            <a:r>
              <a:rPr lang="en-US" sz="2300" dirty="0" smtClean="0">
                <a:latin typeface="Arial" panose="020B0604020202020204" pitchFamily="34" charset="0"/>
                <a:cs typeface="Arial" panose="020B0604020202020204" pitchFamily="34" charset="0"/>
                <a:sym typeface="Wingdings" pitchFamily="2" charset="2"/>
              </a:rPr>
              <a:t> </a:t>
            </a:r>
            <a:r>
              <a:rPr lang="en-US" sz="2300" dirty="0" err="1" smtClean="0">
                <a:latin typeface="Arial" panose="020B0604020202020204" pitchFamily="34" charset="0"/>
                <a:cs typeface="Arial" panose="020B0604020202020204" pitchFamily="34" charset="0"/>
                <a:sym typeface="Wingdings" pitchFamily="2" charset="2"/>
              </a:rPr>
              <a:t>một</a:t>
            </a:r>
            <a:r>
              <a:rPr lang="en-US" sz="2300" dirty="0" smtClean="0">
                <a:latin typeface="Arial" panose="020B0604020202020204" pitchFamily="34" charset="0"/>
                <a:cs typeface="Arial" panose="020B0604020202020204" pitchFamily="34" charset="0"/>
                <a:sym typeface="Wingdings" pitchFamily="2" charset="2"/>
              </a:rPr>
              <a:t> </a:t>
            </a:r>
            <a:r>
              <a:rPr lang="en-US" sz="2300" dirty="0" err="1" smtClean="0">
                <a:latin typeface="Arial" panose="020B0604020202020204" pitchFamily="34" charset="0"/>
                <a:cs typeface="Arial" panose="020B0604020202020204" pitchFamily="34" charset="0"/>
                <a:sym typeface="Wingdings" pitchFamily="2" charset="2"/>
              </a:rPr>
              <a:t>phần</a:t>
            </a:r>
            <a:r>
              <a:rPr lang="en-US" sz="2300" dirty="0" smtClean="0">
                <a:latin typeface="Arial" panose="020B0604020202020204" pitchFamily="34" charset="0"/>
                <a:cs typeface="Arial" panose="020B0604020202020204" pitchFamily="34" charset="0"/>
                <a:sym typeface="Wingdings" pitchFamily="2" charset="2"/>
              </a:rPr>
              <a:t> </a:t>
            </a:r>
            <a:r>
              <a:rPr lang="en-US" sz="2300" dirty="0" err="1" smtClean="0">
                <a:latin typeface="Arial" panose="020B0604020202020204" pitchFamily="34" charset="0"/>
                <a:cs typeface="Arial" panose="020B0604020202020204" pitchFamily="34" charset="0"/>
                <a:sym typeface="Wingdings" pitchFamily="2" charset="2"/>
              </a:rPr>
              <a:t>của</a:t>
            </a:r>
            <a:r>
              <a:rPr lang="en-US" sz="2300" dirty="0" smtClean="0">
                <a:latin typeface="Arial" panose="020B0604020202020204" pitchFamily="34" charset="0"/>
                <a:cs typeface="Arial" panose="020B0604020202020204" pitchFamily="34" charset="0"/>
                <a:sym typeface="Wingdings" pitchFamily="2" charset="2"/>
              </a:rPr>
              <a:t> 4,2 </a:t>
            </a:r>
            <a:r>
              <a:rPr lang="en-US" sz="2300" dirty="0" err="1" smtClean="0">
                <a:latin typeface="Arial" panose="020B0604020202020204" pitchFamily="34" charset="0"/>
                <a:cs typeface="Arial" panose="020B0604020202020204" pitchFamily="34" charset="0"/>
                <a:sym typeface="Wingdings" pitchFamily="2" charset="2"/>
              </a:rPr>
              <a:t>triệu</a:t>
            </a:r>
            <a:r>
              <a:rPr lang="en-US" sz="2300" dirty="0" smtClean="0">
                <a:latin typeface="Arial" panose="020B0604020202020204" pitchFamily="34" charset="0"/>
                <a:cs typeface="Arial" panose="020B0604020202020204" pitchFamily="34" charset="0"/>
                <a:sym typeface="Wingdings" pitchFamily="2" charset="2"/>
              </a:rPr>
              <a:t> </a:t>
            </a:r>
            <a:r>
              <a:rPr lang="en-US" sz="2300" dirty="0" err="1" smtClean="0">
                <a:latin typeface="Arial" panose="020B0604020202020204" pitchFamily="34" charset="0"/>
                <a:cs typeface="Arial" panose="020B0604020202020204" pitchFamily="34" charset="0"/>
                <a:sym typeface="Wingdings" pitchFamily="2" charset="2"/>
              </a:rPr>
              <a:t>tấn</a:t>
            </a:r>
            <a:r>
              <a:rPr lang="en-US" sz="2300" dirty="0" smtClean="0">
                <a:latin typeface="Arial" panose="020B0604020202020204" pitchFamily="34" charset="0"/>
                <a:cs typeface="Arial" panose="020B0604020202020204" pitchFamily="34" charset="0"/>
                <a:sym typeface="Wingdings" pitchFamily="2" charset="2"/>
              </a:rPr>
              <a:t> </a:t>
            </a:r>
            <a:r>
              <a:rPr lang="en-US" sz="2300" dirty="0" err="1" smtClean="0">
                <a:latin typeface="Arial" panose="020B0604020202020204" pitchFamily="34" charset="0"/>
                <a:cs typeface="Arial" panose="020B0604020202020204" pitchFamily="34" charset="0"/>
                <a:sym typeface="Wingdings" pitchFamily="2" charset="2"/>
              </a:rPr>
              <a:t>phân</a:t>
            </a:r>
            <a:r>
              <a:rPr lang="en-US" sz="2300" dirty="0" smtClean="0">
                <a:latin typeface="Arial" panose="020B0604020202020204" pitchFamily="34" charset="0"/>
                <a:cs typeface="Arial" panose="020B0604020202020204" pitchFamily="34" charset="0"/>
                <a:sym typeface="Wingdings" pitchFamily="2" charset="2"/>
              </a:rPr>
              <a:t> </a:t>
            </a:r>
            <a:r>
              <a:rPr lang="en-US" sz="2300" dirty="0" err="1" smtClean="0">
                <a:latin typeface="Arial" panose="020B0604020202020204" pitchFamily="34" charset="0"/>
                <a:cs typeface="Arial" panose="020B0604020202020204" pitchFamily="34" charset="0"/>
                <a:sym typeface="Wingdings" pitchFamily="2" charset="2"/>
              </a:rPr>
              <a:t>bón</a:t>
            </a:r>
            <a:r>
              <a:rPr lang="en-US" sz="2300" dirty="0" smtClean="0">
                <a:latin typeface="Arial" panose="020B0604020202020204" pitchFamily="34" charset="0"/>
                <a:cs typeface="Arial" panose="020B0604020202020204" pitchFamily="34" charset="0"/>
                <a:sym typeface="Wingdings" pitchFamily="2" charset="2"/>
              </a:rPr>
              <a:t> </a:t>
            </a:r>
            <a:r>
              <a:rPr lang="en-US" sz="2300" dirty="0" err="1" smtClean="0">
                <a:latin typeface="Arial" panose="020B0604020202020204" pitchFamily="34" charset="0"/>
                <a:cs typeface="Arial" panose="020B0604020202020204" pitchFamily="34" charset="0"/>
                <a:sym typeface="Wingdings" pitchFamily="2" charset="2"/>
              </a:rPr>
              <a:t>vô</a:t>
            </a:r>
            <a:r>
              <a:rPr lang="en-US" sz="2300" dirty="0" smtClean="0">
                <a:latin typeface="Arial" panose="020B0604020202020204" pitchFamily="34" charset="0"/>
                <a:cs typeface="Arial" panose="020B0604020202020204" pitchFamily="34" charset="0"/>
                <a:sym typeface="Wingdings" pitchFamily="2" charset="2"/>
              </a:rPr>
              <a:t> </a:t>
            </a:r>
            <a:r>
              <a:rPr lang="en-US" sz="2300" dirty="0" err="1" smtClean="0">
                <a:latin typeface="Arial" panose="020B0604020202020204" pitchFamily="34" charset="0"/>
                <a:cs typeface="Arial" panose="020B0604020202020204" pitchFamily="34" charset="0"/>
                <a:sym typeface="Wingdings" pitchFamily="2" charset="2"/>
              </a:rPr>
              <a:t>cơ</a:t>
            </a:r>
            <a:r>
              <a:rPr lang="en-US" sz="2300" dirty="0" smtClean="0">
                <a:latin typeface="Arial" panose="020B0604020202020204" pitchFamily="34" charset="0"/>
                <a:cs typeface="Arial" panose="020B0604020202020204" pitchFamily="34" charset="0"/>
                <a:sym typeface="Wingdings" pitchFamily="2" charset="2"/>
              </a:rPr>
              <a:t> </a:t>
            </a:r>
            <a:r>
              <a:rPr lang="en-US" sz="2300" dirty="0" err="1" smtClean="0">
                <a:latin typeface="Arial" panose="020B0604020202020204" pitchFamily="34" charset="0"/>
                <a:cs typeface="Arial" panose="020B0604020202020204" pitchFamily="34" charset="0"/>
                <a:sym typeface="Wingdings" pitchFamily="2" charset="2"/>
              </a:rPr>
              <a:t>trị</a:t>
            </a:r>
            <a:r>
              <a:rPr lang="en-US" sz="2300" dirty="0" smtClean="0">
                <a:latin typeface="Arial" panose="020B0604020202020204" pitchFamily="34" charset="0"/>
                <a:cs typeface="Arial" panose="020B0604020202020204" pitchFamily="34" charset="0"/>
                <a:sym typeface="Wingdings" pitchFamily="2" charset="2"/>
              </a:rPr>
              <a:t> </a:t>
            </a:r>
            <a:r>
              <a:rPr lang="en-US" sz="2300" dirty="0" err="1" smtClean="0">
                <a:latin typeface="Arial" panose="020B0604020202020204" pitchFamily="34" charset="0"/>
                <a:cs typeface="Arial" panose="020B0604020202020204" pitchFamily="34" charset="0"/>
                <a:sym typeface="Wingdings" pitchFamily="2" charset="2"/>
              </a:rPr>
              <a:t>giá</a:t>
            </a:r>
            <a:r>
              <a:rPr lang="en-US" sz="2300" dirty="0" smtClean="0">
                <a:latin typeface="Arial" panose="020B0604020202020204" pitchFamily="34" charset="0"/>
                <a:cs typeface="Arial" panose="020B0604020202020204" pitchFamily="34" charset="0"/>
                <a:sym typeface="Wingdings" pitchFamily="2" charset="2"/>
              </a:rPr>
              <a:t> </a:t>
            </a:r>
            <a:r>
              <a:rPr lang="en-US" sz="2400" dirty="0" smtClean="0">
                <a:latin typeface="Arial" panose="020B0604020202020204" pitchFamily="34" charset="0"/>
                <a:cs typeface="Arial" panose="020B0604020202020204" pitchFamily="34" charset="0"/>
                <a:sym typeface="Wingdings" pitchFamily="2" charset="2"/>
              </a:rPr>
              <a:t>1,25 </a:t>
            </a:r>
            <a:r>
              <a:rPr lang="en-US" sz="2400" dirty="0" err="1" smtClean="0">
                <a:latin typeface="Arial" panose="020B0604020202020204" pitchFamily="34" charset="0"/>
                <a:cs typeface="Arial" panose="020B0604020202020204" pitchFamily="34" charset="0"/>
                <a:sym typeface="Wingdings" pitchFamily="2" charset="2"/>
              </a:rPr>
              <a:t>tỷ</a:t>
            </a:r>
            <a:r>
              <a:rPr lang="en-US" sz="2400" dirty="0" smtClean="0">
                <a:latin typeface="Arial" panose="020B0604020202020204" pitchFamily="34" charset="0"/>
                <a:cs typeface="Arial" panose="020B0604020202020204" pitchFamily="34" charset="0"/>
                <a:sym typeface="Wingdings" pitchFamily="2" charset="2"/>
              </a:rPr>
              <a:t> USD </a:t>
            </a:r>
            <a:r>
              <a:rPr lang="en-US" sz="2400" dirty="0" err="1" smtClean="0">
                <a:latin typeface="Arial" panose="020B0604020202020204" pitchFamily="34" charset="0"/>
                <a:cs typeface="Arial" panose="020B0604020202020204" pitchFamily="34" charset="0"/>
                <a:sym typeface="Wingdings" pitchFamily="2" charset="2"/>
              </a:rPr>
              <a:t>nhập</a:t>
            </a:r>
            <a:r>
              <a:rPr lang="en-US" sz="2400" dirty="0" smtClean="0">
                <a:latin typeface="Arial" panose="020B0604020202020204" pitchFamily="34" charset="0"/>
                <a:cs typeface="Arial" panose="020B0604020202020204" pitchFamily="34" charset="0"/>
                <a:sym typeface="Wingdings" pitchFamily="2" charset="2"/>
              </a:rPr>
              <a:t> </a:t>
            </a:r>
            <a:r>
              <a:rPr lang="en-US" sz="2400" dirty="0" err="1" smtClean="0">
                <a:latin typeface="Arial" panose="020B0604020202020204" pitchFamily="34" charset="0"/>
                <a:cs typeface="Arial" panose="020B0604020202020204" pitchFamily="34" charset="0"/>
                <a:sym typeface="Wingdings" pitchFamily="2" charset="2"/>
              </a:rPr>
              <a:t>khẩu</a:t>
            </a:r>
            <a:r>
              <a:rPr lang="en-US" sz="2400" dirty="0" smtClean="0">
                <a:latin typeface="Arial" panose="020B0604020202020204" pitchFamily="34" charset="0"/>
                <a:cs typeface="Arial" panose="020B0604020202020204" pitchFamily="34" charset="0"/>
                <a:sym typeface="Wingdings" pitchFamily="2" charset="2"/>
              </a:rPr>
              <a:t> </a:t>
            </a:r>
            <a:r>
              <a:rPr lang="en-US" sz="2400" dirty="0" err="1" smtClean="0">
                <a:latin typeface="Arial" panose="020B0604020202020204" pitchFamily="34" charset="0"/>
                <a:cs typeface="Arial" panose="020B0604020202020204" pitchFamily="34" charset="0"/>
                <a:sym typeface="Wingdings" pitchFamily="2" charset="2"/>
              </a:rPr>
              <a:t>hàng</a:t>
            </a:r>
            <a:r>
              <a:rPr lang="en-US" sz="2400" dirty="0" smtClean="0">
                <a:latin typeface="Arial" panose="020B0604020202020204" pitchFamily="34" charset="0"/>
                <a:cs typeface="Arial" panose="020B0604020202020204" pitchFamily="34" charset="0"/>
                <a:sym typeface="Wingdings" pitchFamily="2" charset="2"/>
              </a:rPr>
              <a:t> </a:t>
            </a:r>
            <a:r>
              <a:rPr lang="en-US" sz="2400" dirty="0" err="1" smtClean="0">
                <a:latin typeface="Arial" panose="020B0604020202020204" pitchFamily="34" charset="0"/>
                <a:cs typeface="Arial" panose="020B0604020202020204" pitchFamily="34" charset="0"/>
                <a:sym typeface="Wingdings" pitchFamily="2" charset="2"/>
              </a:rPr>
              <a:t>năm</a:t>
            </a:r>
            <a:r>
              <a:rPr lang="en-US" sz="2400" dirty="0" smtClean="0">
                <a:latin typeface="Arial" panose="020B0604020202020204" pitchFamily="34" charset="0"/>
                <a:cs typeface="Arial" panose="020B0604020202020204" pitchFamily="34" charset="0"/>
                <a:sym typeface="Wingdings" pitchFamily="2" charset="2"/>
              </a:rPr>
              <a:t> (</a:t>
            </a:r>
            <a:r>
              <a:rPr lang="en-US" sz="2400" dirty="0" err="1" smtClean="0">
                <a:latin typeface="Arial" panose="020B0604020202020204" pitchFamily="34" charset="0"/>
                <a:cs typeface="Arial" panose="020B0604020202020204" pitchFamily="34" charset="0"/>
                <a:sym typeface="Wingdings" pitchFamily="2" charset="2"/>
              </a:rPr>
              <a:t>số</a:t>
            </a:r>
            <a:r>
              <a:rPr lang="en-US" sz="2400" dirty="0" smtClean="0">
                <a:latin typeface="Arial" panose="020B0604020202020204" pitchFamily="34" charset="0"/>
                <a:cs typeface="Arial" panose="020B0604020202020204" pitchFamily="34" charset="0"/>
                <a:sym typeface="Wingdings" pitchFamily="2" charset="2"/>
              </a:rPr>
              <a:t> </a:t>
            </a:r>
            <a:r>
              <a:rPr lang="en-US" sz="2400" dirty="0" err="1" smtClean="0">
                <a:latin typeface="Arial" panose="020B0604020202020204" pitchFamily="34" charset="0"/>
                <a:cs typeface="Arial" panose="020B0604020202020204" pitchFamily="34" charset="0"/>
                <a:sym typeface="Wingdings" pitchFamily="2" charset="2"/>
              </a:rPr>
              <a:t>liệu</a:t>
            </a:r>
            <a:r>
              <a:rPr lang="en-US" sz="2400" dirty="0" smtClean="0">
                <a:latin typeface="Arial" panose="020B0604020202020204" pitchFamily="34" charset="0"/>
                <a:cs typeface="Arial" panose="020B0604020202020204" pitchFamily="34" charset="0"/>
                <a:sym typeface="Wingdings" pitchFamily="2" charset="2"/>
              </a:rPr>
              <a:t> 2016).</a:t>
            </a:r>
            <a:r>
              <a:rPr lang="vi-VN" sz="2400" dirty="0" smtClean="0">
                <a:latin typeface="Arial" panose="020B0604020202020204" pitchFamily="34" charset="0"/>
                <a:cs typeface="Arial" panose="020B0604020202020204" pitchFamily="34" charset="0"/>
              </a:rPr>
              <a:t> </a:t>
            </a:r>
            <a:endParaRPr lang="vi-VN" sz="2400" i="1" dirty="0">
              <a:solidFill>
                <a:srgbClr val="0070C0"/>
              </a:solidFill>
              <a:latin typeface="Arial" panose="020B0604020202020204" pitchFamily="34" charset="0"/>
              <a:cs typeface="Arial" panose="020B0604020202020204" pitchFamily="34" charset="0"/>
            </a:endParaRPr>
          </a:p>
          <a:p>
            <a:pPr lvl="0" algn="r" eaLnBrk="1" latinLnBrk="1" hangingPunct="1">
              <a:buNone/>
            </a:pPr>
            <a:r>
              <a:rPr lang="en-US" altLang="en-US" sz="2400" i="1" dirty="0">
                <a:solidFill>
                  <a:srgbClr val="002060"/>
                </a:solidFill>
                <a:latin typeface="Arial" charset="0"/>
                <a:ea typeface="Arial" charset="0"/>
                <a:hlinkClick r:id="rId2"/>
              </a:rPr>
              <a:t>http://www.lcasp.org.vn</a:t>
            </a:r>
            <a:r>
              <a:rPr lang="en-US" altLang="en-US" sz="2400" i="1" dirty="0">
                <a:solidFill>
                  <a:srgbClr val="002060"/>
                </a:solidFill>
                <a:latin typeface="Arial" charset="0"/>
                <a:ea typeface="Arial" charset="0"/>
              </a:rPr>
              <a:t> </a:t>
            </a:r>
          </a:p>
          <a:p>
            <a:pPr marL="0" indent="0">
              <a:buNone/>
            </a:pPr>
            <a:endParaRPr lang="en-US" dirty="0"/>
          </a:p>
        </p:txBody>
      </p:sp>
      <p:pic>
        <p:nvPicPr>
          <p:cNvPr id="2097159" name="Picture 3" descr="Logo LCASP .jpg"/>
          <p:cNvPicPr>
            <a:picLocks/>
          </p:cNvPicPr>
          <p:nvPr/>
        </p:nvPicPr>
        <p:blipFill>
          <a:blip r:embed="rId3"/>
          <a:srcRect/>
          <a:stretch>
            <a:fillRect/>
          </a:stretch>
        </p:blipFill>
        <p:spPr>
          <a:xfrm>
            <a:off x="0" y="0"/>
            <a:ext cx="1328737" cy="1295400"/>
          </a:xfrm>
          <a:prstGeom prst="rect">
            <a:avLst/>
          </a:prstGeom>
          <a:noFill/>
          <a:ln>
            <a:noFill/>
          </a:ln>
        </p:spPr>
      </p:pic>
    </p:spTree>
    <p:extLst>
      <p:ext uri="{BB962C8B-B14F-4D97-AF65-F5344CB8AC3E}">
        <p14:creationId xmlns:p14="http://schemas.microsoft.com/office/powerpoint/2010/main" val="3782080665"/>
      </p:ext>
    </p:extLst>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1" name="Title 1"/>
          <p:cNvSpPr>
            <a:spLocks noGrp="1"/>
          </p:cNvSpPr>
          <p:nvPr>
            <p:ph type="title"/>
          </p:nvPr>
        </p:nvSpPr>
        <p:spPr>
          <a:xfrm>
            <a:off x="1447800" y="0"/>
            <a:ext cx="7696200" cy="1417637"/>
          </a:xfrm>
        </p:spPr>
        <p:txBody>
          <a:bodyPr/>
          <a:lstStyle/>
          <a:p>
            <a:r>
              <a:rPr lang="en-US" altLang="vi-VN" sz="2400" b="1" dirty="0" smtClean="0">
                <a:solidFill>
                  <a:srgbClr val="0000FF"/>
                </a:solidFill>
                <a:latin typeface="Arial" charset="0"/>
                <a:ea typeface="Arial" charset="0"/>
              </a:rPr>
              <a:t>QUY ĐỊNH VỀ XỬ LÝ </a:t>
            </a:r>
            <a:r>
              <a:rPr lang="en-US" altLang="en-US" sz="2400" b="1" dirty="0">
                <a:solidFill>
                  <a:srgbClr val="0000FF"/>
                </a:solidFill>
                <a:latin typeface="Arial" charset="0"/>
                <a:ea typeface="Arial" charset="0"/>
              </a:rPr>
              <a:t>MÔI TRƯỜNG </a:t>
            </a:r>
            <a:r>
              <a:rPr lang="en-US" altLang="en-US" sz="2400" b="1" dirty="0" smtClean="0">
                <a:solidFill>
                  <a:srgbClr val="0000FF"/>
                </a:solidFill>
                <a:latin typeface="Arial" charset="0"/>
                <a:ea typeface="Arial" charset="0"/>
              </a:rPr>
              <a:t/>
            </a:r>
            <a:br>
              <a:rPr lang="en-US" altLang="en-US" sz="2400" b="1" dirty="0" smtClean="0">
                <a:solidFill>
                  <a:srgbClr val="0000FF"/>
                </a:solidFill>
                <a:latin typeface="Arial" charset="0"/>
                <a:ea typeface="Arial" charset="0"/>
              </a:rPr>
            </a:br>
            <a:r>
              <a:rPr lang="en-US" altLang="en-US" sz="2400" b="1" dirty="0" smtClean="0">
                <a:solidFill>
                  <a:srgbClr val="0000FF"/>
                </a:solidFill>
                <a:latin typeface="Arial" charset="0"/>
                <a:ea typeface="Arial" charset="0"/>
              </a:rPr>
              <a:t>CHĂN NUÔI CỦA MỘT SỐ NƯỚC TIÊN TIẾN</a:t>
            </a:r>
            <a:endParaRPr lang="en-US" sz="2400" dirty="0"/>
          </a:p>
        </p:txBody>
      </p:sp>
      <p:sp>
        <p:nvSpPr>
          <p:cNvPr id="1048602" name="Content Placeholder 2"/>
          <p:cNvSpPr>
            <a:spLocks noGrp="1"/>
          </p:cNvSpPr>
          <p:nvPr>
            <p:ph idx="1"/>
          </p:nvPr>
        </p:nvSpPr>
        <p:spPr>
          <a:xfrm>
            <a:off x="457200" y="1417637"/>
            <a:ext cx="8382000" cy="4708525"/>
          </a:xfrm>
        </p:spPr>
        <p:txBody>
          <a:bodyPr/>
          <a:lstStyle/>
          <a:p>
            <a:pPr marL="457200" indent="-457200" algn="just">
              <a:buFont typeface="Arial" charset="0"/>
              <a:buAutoNum type="arabicPeriod"/>
            </a:pPr>
            <a:r>
              <a:rPr lang="en-US" sz="2200" dirty="0" err="1" smtClean="0">
                <a:latin typeface="Arial" panose="020B0604020202020204" pitchFamily="34" charset="0"/>
                <a:cs typeface="Arial" panose="020B0604020202020204" pitchFamily="34" charset="0"/>
              </a:rPr>
              <a:t>Đan</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Mạch</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yêu</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cầu</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chủ</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trang</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trại</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chăn</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nuôi</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phải</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chứng</a:t>
            </a:r>
            <a:r>
              <a:rPr lang="en-US" sz="2200" dirty="0" smtClean="0">
                <a:latin typeface="Arial" panose="020B0604020202020204" pitchFamily="34" charset="0"/>
                <a:cs typeface="Arial" panose="020B0604020202020204" pitchFamily="34" charset="0"/>
              </a:rPr>
              <a:t> minh </a:t>
            </a:r>
            <a:r>
              <a:rPr lang="en-US" sz="2200" dirty="0" err="1" smtClean="0">
                <a:latin typeface="Arial" panose="020B0604020202020204" pitchFamily="34" charset="0"/>
                <a:cs typeface="Arial" panose="020B0604020202020204" pitchFamily="34" charset="0"/>
              </a:rPr>
              <a:t>có</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đủ</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diện</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tích</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trồng</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trọt</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để</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tiêu</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thụ</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hết</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chất</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thải</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chăn</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nuôi</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mà</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không</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được</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bón</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vượt</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quá</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khả</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năng</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hấp</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thụ</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dinh</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dưỡng</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của</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cây</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trồng</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trên</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diện</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tích</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đó</a:t>
            </a:r>
            <a:r>
              <a:rPr lang="vi-VN" sz="2200" dirty="0" smtClean="0">
                <a:latin typeface="Arial" panose="020B0604020202020204" pitchFamily="34" charset="0"/>
                <a:cs typeface="Arial" panose="020B0604020202020204" pitchFamily="34" charset="0"/>
              </a:rPr>
              <a:t>.</a:t>
            </a:r>
            <a:r>
              <a:rPr lang="en-US" sz="2200" dirty="0" smtClean="0">
                <a:latin typeface="Arial" panose="020B0604020202020204" pitchFamily="34" charset="0"/>
                <a:cs typeface="Arial" panose="020B0604020202020204" pitchFamily="34" charset="0"/>
              </a:rPr>
              <a:t> </a:t>
            </a:r>
            <a:r>
              <a:rPr lang="it-IT" sz="2200" dirty="0">
                <a:latin typeface="Arial" pitchFamily="34" charset="0"/>
                <a:cs typeface="Arial" pitchFamily="34" charset="0"/>
              </a:rPr>
              <a:t>Ở một số nước châu Âu, các trang trại chăn nuôi còn có hình thức bán chất thải lỏng cho các trang trại trồng trọt giúp làm tăng thu nhập cho người chăn nuôi (IAEA, 2008)</a:t>
            </a:r>
          </a:p>
          <a:p>
            <a:pPr marL="457200" indent="-457200" algn="just">
              <a:buAutoNum type="arabicPeriod"/>
            </a:pPr>
            <a:r>
              <a:rPr lang="en-US" sz="2200" dirty="0" err="1" smtClean="0">
                <a:latin typeface="Arial" panose="020B0604020202020204" pitchFamily="34" charset="0"/>
                <a:cs typeface="Arial" panose="020B0604020202020204" pitchFamily="34" charset="0"/>
              </a:rPr>
              <a:t>Đan</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Mạch</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cho</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phép</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vận</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chuyển</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phân</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vật</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nuôi</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từ</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trang</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trại</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chăn</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nuôi</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không</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có</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dịch</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bệnh</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đến</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diện</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tích</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trồng</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trọt</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để</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sử</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dụng</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bón</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cho</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cây</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trồng</a:t>
            </a:r>
            <a:r>
              <a:rPr lang="en-US" sz="2200" dirty="0" smtClean="0">
                <a:latin typeface="Arial" panose="020B0604020202020204" pitchFamily="34" charset="0"/>
                <a:cs typeface="Arial" panose="020B0604020202020204" pitchFamily="34" charset="0"/>
              </a:rPr>
              <a:t>. </a:t>
            </a:r>
          </a:p>
          <a:p>
            <a:pPr marL="457200" indent="-457200" algn="just">
              <a:buAutoNum type="arabicPeriod"/>
            </a:pPr>
            <a:r>
              <a:rPr lang="en-US" sz="2200" dirty="0" err="1" smtClean="0">
                <a:latin typeface="Arial" panose="020B0604020202020204" pitchFamily="34" charset="0"/>
                <a:cs typeface="Arial" panose="020B0604020202020204" pitchFamily="34" charset="0"/>
              </a:rPr>
              <a:t>Đan</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Mạch</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cho</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phép</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sử</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dụng</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phân</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tươi</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dạng</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rắn</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và</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lỏng</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bón</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trực</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tiếp</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khi</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làm</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đất</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bón</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cho</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đồng</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cỏ</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và</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để</a:t>
            </a:r>
            <a:r>
              <a:rPr lang="en-US" sz="2200" dirty="0" smtClean="0">
                <a:latin typeface="Arial" panose="020B0604020202020204" pitchFamily="34" charset="0"/>
                <a:cs typeface="Arial" panose="020B0604020202020204" pitchFamily="34" charset="0"/>
              </a:rPr>
              <a:t> 30 </a:t>
            </a:r>
            <a:r>
              <a:rPr lang="en-US" sz="2200" dirty="0" err="1" smtClean="0">
                <a:latin typeface="Arial" panose="020B0604020202020204" pitchFamily="34" charset="0"/>
                <a:cs typeface="Arial" panose="020B0604020202020204" pitchFamily="34" charset="0"/>
              </a:rPr>
              <a:t>ngày</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trước</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khi</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cho</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gia</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súc</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ăn</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cỏ</a:t>
            </a:r>
            <a:r>
              <a:rPr lang="en-US" sz="2200"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không</a:t>
            </a:r>
            <a:r>
              <a:rPr lang="en-US" sz="2200" b="1"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được</a:t>
            </a:r>
            <a:r>
              <a:rPr lang="en-US" sz="2200" b="1"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bón</a:t>
            </a:r>
            <a:r>
              <a:rPr lang="en-US" sz="2200" b="1"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phân</a:t>
            </a:r>
            <a:r>
              <a:rPr lang="en-US" sz="2200" b="1"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tươi</a:t>
            </a:r>
            <a:r>
              <a:rPr lang="en-US" sz="2200" b="1"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cho</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các</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cây</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rau</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quả</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cho</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người</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ăn</a:t>
            </a:r>
            <a:r>
              <a:rPr lang="en-US" sz="2200" dirty="0" smtClean="0">
                <a:latin typeface="Arial" panose="020B0604020202020204" pitchFamily="34" charset="0"/>
                <a:cs typeface="Arial" panose="020B0604020202020204" pitchFamily="34" charset="0"/>
              </a:rPr>
              <a:t>.</a:t>
            </a:r>
            <a:r>
              <a:rPr lang="vi-VN" sz="2200" dirty="0" smtClean="0">
                <a:latin typeface="Arial" panose="020B0604020202020204" pitchFamily="34" charset="0"/>
                <a:cs typeface="Arial" panose="020B0604020202020204" pitchFamily="34" charset="0"/>
              </a:rPr>
              <a:t> </a:t>
            </a:r>
            <a:endParaRPr lang="vi-VN" sz="2200" i="1" dirty="0" smtClean="0">
              <a:solidFill>
                <a:srgbClr val="0070C0"/>
              </a:solidFill>
              <a:latin typeface="Arial" panose="020B0604020202020204" pitchFamily="34" charset="0"/>
              <a:cs typeface="Arial" panose="020B0604020202020204" pitchFamily="34" charset="0"/>
            </a:endParaRPr>
          </a:p>
          <a:p>
            <a:pPr lvl="0" algn="r" eaLnBrk="1" latinLnBrk="1" hangingPunct="1">
              <a:buNone/>
            </a:pPr>
            <a:r>
              <a:rPr lang="en-US" altLang="en-US" sz="2400" i="1" dirty="0" smtClean="0">
                <a:solidFill>
                  <a:srgbClr val="002060"/>
                </a:solidFill>
                <a:latin typeface="Arial" charset="0"/>
                <a:ea typeface="Arial" charset="0"/>
                <a:hlinkClick r:id="rId2"/>
              </a:rPr>
              <a:t>http</a:t>
            </a:r>
            <a:r>
              <a:rPr lang="en-US" altLang="en-US" sz="2400" i="1" dirty="0">
                <a:solidFill>
                  <a:srgbClr val="002060"/>
                </a:solidFill>
                <a:latin typeface="Arial" charset="0"/>
                <a:ea typeface="Arial" charset="0"/>
                <a:hlinkClick r:id="rId2"/>
              </a:rPr>
              <a:t>://www.lcasp.org.vn</a:t>
            </a:r>
            <a:r>
              <a:rPr lang="en-US" altLang="en-US" sz="2400" i="1" dirty="0">
                <a:solidFill>
                  <a:srgbClr val="002060"/>
                </a:solidFill>
                <a:latin typeface="Arial" charset="0"/>
                <a:ea typeface="Arial" charset="0"/>
              </a:rPr>
              <a:t> </a:t>
            </a:r>
          </a:p>
          <a:p>
            <a:pPr marL="0" indent="0">
              <a:buNone/>
            </a:pPr>
            <a:endParaRPr lang="en-US" dirty="0"/>
          </a:p>
        </p:txBody>
      </p:sp>
      <p:pic>
        <p:nvPicPr>
          <p:cNvPr id="2097159" name="Picture 3" descr="Logo LCASP .jpg"/>
          <p:cNvPicPr>
            <a:picLocks/>
          </p:cNvPicPr>
          <p:nvPr/>
        </p:nvPicPr>
        <p:blipFill>
          <a:blip r:embed="rId3"/>
          <a:srcRect/>
          <a:stretch>
            <a:fillRect/>
          </a:stretch>
        </p:blipFill>
        <p:spPr>
          <a:xfrm>
            <a:off x="0" y="0"/>
            <a:ext cx="1328737" cy="1295400"/>
          </a:xfrm>
          <a:prstGeom prst="rect">
            <a:avLst/>
          </a:prstGeom>
          <a:noFill/>
          <a:ln>
            <a:noFill/>
          </a:ln>
        </p:spPr>
      </p:pic>
    </p:spTree>
    <p:extLst>
      <p:ext uri="{BB962C8B-B14F-4D97-AF65-F5344CB8AC3E}">
        <p14:creationId xmlns:p14="http://schemas.microsoft.com/office/powerpoint/2010/main" val="335414925"/>
      </p:ext>
    </p:extLst>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1" name="Title 1"/>
          <p:cNvSpPr>
            <a:spLocks noGrp="1"/>
          </p:cNvSpPr>
          <p:nvPr>
            <p:ph type="title"/>
          </p:nvPr>
        </p:nvSpPr>
        <p:spPr>
          <a:xfrm>
            <a:off x="1447800" y="0"/>
            <a:ext cx="7696200" cy="1417637"/>
          </a:xfrm>
        </p:spPr>
        <p:txBody>
          <a:bodyPr/>
          <a:lstStyle/>
          <a:p>
            <a:r>
              <a:rPr lang="en-US" altLang="vi-VN" sz="2400" b="1" dirty="0">
                <a:solidFill>
                  <a:srgbClr val="0000FF"/>
                </a:solidFill>
                <a:latin typeface="Arial" charset="0"/>
                <a:ea typeface="Arial" charset="0"/>
              </a:rPr>
              <a:t>QUY ĐỊNH VỀ XỬ LÝ </a:t>
            </a:r>
            <a:r>
              <a:rPr lang="en-US" altLang="en-US" sz="2400" b="1" dirty="0">
                <a:solidFill>
                  <a:srgbClr val="0000FF"/>
                </a:solidFill>
                <a:latin typeface="Arial" charset="0"/>
                <a:ea typeface="Arial" charset="0"/>
              </a:rPr>
              <a:t>MÔI TRƯỜNG </a:t>
            </a:r>
            <a:br>
              <a:rPr lang="en-US" altLang="en-US" sz="2400" b="1" dirty="0">
                <a:solidFill>
                  <a:srgbClr val="0000FF"/>
                </a:solidFill>
                <a:latin typeface="Arial" charset="0"/>
                <a:ea typeface="Arial" charset="0"/>
              </a:rPr>
            </a:br>
            <a:r>
              <a:rPr lang="en-US" altLang="en-US" sz="2400" b="1" dirty="0">
                <a:solidFill>
                  <a:srgbClr val="0000FF"/>
                </a:solidFill>
                <a:latin typeface="Arial" charset="0"/>
                <a:ea typeface="Arial" charset="0"/>
              </a:rPr>
              <a:t>CHĂN NUÔI CỦA MỘT SỐ NƯỚC TIÊN TIẾN</a:t>
            </a:r>
            <a:endParaRPr lang="en-US" sz="2400" dirty="0"/>
          </a:p>
        </p:txBody>
      </p:sp>
      <p:sp>
        <p:nvSpPr>
          <p:cNvPr id="1048602" name="Content Placeholder 2"/>
          <p:cNvSpPr>
            <a:spLocks noGrp="1"/>
          </p:cNvSpPr>
          <p:nvPr>
            <p:ph idx="1"/>
          </p:nvPr>
        </p:nvSpPr>
        <p:spPr>
          <a:xfrm>
            <a:off x="457200" y="1417637"/>
            <a:ext cx="8382000" cy="4708525"/>
          </a:xfrm>
        </p:spPr>
        <p:txBody>
          <a:bodyPr/>
          <a:lstStyle/>
          <a:p>
            <a:pPr marL="457200" indent="-457200" algn="just">
              <a:buFont typeface="+mj-lt"/>
              <a:buAutoNum type="arabicPeriod" startAt="4"/>
            </a:pPr>
            <a:r>
              <a:rPr lang="en-US" sz="2300" dirty="0" smtClean="0">
                <a:latin typeface="Arial" panose="020B0604020202020204" pitchFamily="34" charset="0"/>
                <a:cs typeface="Arial" panose="020B0604020202020204" pitchFamily="34" charset="0"/>
              </a:rPr>
              <a:t>European Commission (EC 2002) </a:t>
            </a:r>
            <a:r>
              <a:rPr lang="en-US" sz="2300" dirty="0" err="1" smtClean="0">
                <a:latin typeface="Arial" panose="020B0604020202020204" pitchFamily="34" charset="0"/>
                <a:cs typeface="Arial" panose="020B0604020202020204" pitchFamily="34" charset="0"/>
              </a:rPr>
              <a:t>quy</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định</a:t>
            </a:r>
            <a:r>
              <a:rPr lang="en-US" sz="2300" dirty="0" smtClean="0">
                <a:latin typeface="Arial" panose="020B0604020202020204" pitchFamily="34" charset="0"/>
                <a:cs typeface="Arial" panose="020B0604020202020204" pitchFamily="34" charset="0"/>
              </a:rPr>
              <a:t> 3 </a:t>
            </a:r>
            <a:r>
              <a:rPr lang="en-US" sz="2300" dirty="0" err="1" smtClean="0">
                <a:latin typeface="Arial" panose="020B0604020202020204" pitchFamily="34" charset="0"/>
                <a:cs typeface="Arial" panose="020B0604020202020204" pitchFamily="34" charset="0"/>
              </a:rPr>
              <a:t>cách</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xử</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lý</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phân</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lỏng</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trước</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khi</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sử</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dụng</a:t>
            </a:r>
            <a:r>
              <a:rPr lang="en-US" sz="2300" dirty="0" smtClean="0">
                <a:latin typeface="Arial" panose="020B0604020202020204" pitchFamily="34" charset="0"/>
                <a:cs typeface="Arial" panose="020B0604020202020204" pitchFamily="34" charset="0"/>
              </a:rPr>
              <a:t>: (i) </a:t>
            </a:r>
            <a:r>
              <a:rPr lang="en-US" sz="2300" dirty="0" err="1" smtClean="0">
                <a:latin typeface="Arial" panose="020B0604020202020204" pitchFamily="34" charset="0"/>
                <a:cs typeface="Arial" panose="020B0604020202020204" pitchFamily="34" charset="0"/>
              </a:rPr>
              <a:t>Xử</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lý</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nhiệt</a:t>
            </a:r>
            <a:r>
              <a:rPr lang="en-US" sz="2300" dirty="0" smtClean="0">
                <a:latin typeface="Arial" panose="020B0604020202020204" pitchFamily="34" charset="0"/>
                <a:cs typeface="Arial" panose="020B0604020202020204" pitchFamily="34" charset="0"/>
              </a:rPr>
              <a:t> ở 133</a:t>
            </a:r>
            <a:r>
              <a:rPr lang="en-US" sz="2300" baseline="30000" dirty="0" smtClean="0">
                <a:latin typeface="Arial" panose="020B0604020202020204" pitchFamily="34" charset="0"/>
                <a:cs typeface="Arial" panose="020B0604020202020204" pitchFamily="34" charset="0"/>
              </a:rPr>
              <a:t>o</a:t>
            </a:r>
            <a:r>
              <a:rPr lang="en-US" sz="2300" dirty="0" smtClean="0">
                <a:latin typeface="Arial" panose="020B0604020202020204" pitchFamily="34" charset="0"/>
                <a:cs typeface="Arial" panose="020B0604020202020204" pitchFamily="34" charset="0"/>
              </a:rPr>
              <a:t>C, </a:t>
            </a:r>
            <a:r>
              <a:rPr lang="en-US" sz="2300" dirty="0" err="1" smtClean="0">
                <a:latin typeface="Arial" panose="020B0604020202020204" pitchFamily="34" charset="0"/>
                <a:cs typeface="Arial" panose="020B0604020202020204" pitchFamily="34" charset="0"/>
              </a:rPr>
              <a:t>áp</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suất</a:t>
            </a:r>
            <a:r>
              <a:rPr lang="en-US" sz="2300" dirty="0" smtClean="0">
                <a:latin typeface="Arial" panose="020B0604020202020204" pitchFamily="34" charset="0"/>
                <a:cs typeface="Arial" panose="020B0604020202020204" pitchFamily="34" charset="0"/>
              </a:rPr>
              <a:t> 3 </a:t>
            </a:r>
            <a:r>
              <a:rPr lang="en-US" sz="2300" dirty="0" err="1" smtClean="0">
                <a:latin typeface="Arial" panose="020B0604020202020204" pitchFamily="34" charset="0"/>
                <a:cs typeface="Arial" panose="020B0604020202020204" pitchFamily="34" charset="0"/>
              </a:rPr>
              <a:t>atm</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trong</a:t>
            </a:r>
            <a:r>
              <a:rPr lang="en-US" sz="2300" dirty="0" smtClean="0">
                <a:latin typeface="Arial" panose="020B0604020202020204" pitchFamily="34" charset="0"/>
                <a:cs typeface="Arial" panose="020B0604020202020204" pitchFamily="34" charset="0"/>
              </a:rPr>
              <a:t> 20 </a:t>
            </a:r>
            <a:r>
              <a:rPr lang="en-US" sz="2300" dirty="0" err="1" smtClean="0">
                <a:latin typeface="Arial" panose="020B0604020202020204" pitchFamily="34" charset="0"/>
                <a:cs typeface="Arial" panose="020B0604020202020204" pitchFamily="34" charset="0"/>
              </a:rPr>
              <a:t>phút</a:t>
            </a:r>
            <a:r>
              <a:rPr lang="en-US" sz="2300" dirty="0" smtClean="0">
                <a:latin typeface="Arial" panose="020B0604020202020204" pitchFamily="34" charset="0"/>
                <a:cs typeface="Arial" panose="020B0604020202020204" pitchFamily="34" charset="0"/>
              </a:rPr>
              <a:t>; (ii) </a:t>
            </a:r>
            <a:r>
              <a:rPr lang="en-US" sz="2300" dirty="0" err="1" smtClean="0">
                <a:latin typeface="Arial" panose="020B0604020202020204" pitchFamily="34" charset="0"/>
                <a:cs typeface="Arial" panose="020B0604020202020204" pitchFamily="34" charset="0"/>
              </a:rPr>
              <a:t>Xử</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lý</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nhiệt</a:t>
            </a:r>
            <a:r>
              <a:rPr lang="en-US" sz="2300" dirty="0" smtClean="0">
                <a:latin typeface="Arial" panose="020B0604020202020204" pitchFamily="34" charset="0"/>
                <a:cs typeface="Arial" panose="020B0604020202020204" pitchFamily="34" charset="0"/>
              </a:rPr>
              <a:t> ở 70</a:t>
            </a:r>
            <a:r>
              <a:rPr lang="en-US" sz="2300" baseline="30000" dirty="0" smtClean="0">
                <a:latin typeface="Arial" panose="020B0604020202020204" pitchFamily="34" charset="0"/>
                <a:cs typeface="Arial" panose="020B0604020202020204" pitchFamily="34" charset="0"/>
              </a:rPr>
              <a:t>o</a:t>
            </a:r>
            <a:r>
              <a:rPr lang="en-US" sz="2300" dirty="0" smtClean="0">
                <a:latin typeface="Arial" panose="020B0604020202020204" pitchFamily="34" charset="0"/>
                <a:cs typeface="Arial" panose="020B0604020202020204" pitchFamily="34" charset="0"/>
              </a:rPr>
              <a:t>C </a:t>
            </a:r>
            <a:r>
              <a:rPr lang="en-US" sz="2300" dirty="0" err="1" smtClean="0">
                <a:latin typeface="Arial" panose="020B0604020202020204" pitchFamily="34" charset="0"/>
                <a:cs typeface="Arial" panose="020B0604020202020204" pitchFamily="34" charset="0"/>
              </a:rPr>
              <a:t>trong</a:t>
            </a:r>
            <a:r>
              <a:rPr lang="en-US" sz="2300" dirty="0" smtClean="0">
                <a:latin typeface="Arial" panose="020B0604020202020204" pitchFamily="34" charset="0"/>
                <a:cs typeface="Arial" panose="020B0604020202020204" pitchFamily="34" charset="0"/>
              </a:rPr>
              <a:t> 1 </a:t>
            </a:r>
            <a:r>
              <a:rPr lang="en-US" sz="2300" dirty="0" err="1" smtClean="0">
                <a:latin typeface="Arial" panose="020B0604020202020204" pitchFamily="34" charset="0"/>
                <a:cs typeface="Arial" panose="020B0604020202020204" pitchFamily="34" charset="0"/>
              </a:rPr>
              <a:t>giờ</a:t>
            </a:r>
            <a:r>
              <a:rPr lang="en-US" sz="2300" dirty="0" smtClean="0">
                <a:latin typeface="Arial" panose="020B0604020202020204" pitchFamily="34" charset="0"/>
                <a:cs typeface="Arial" panose="020B0604020202020204" pitchFamily="34" charset="0"/>
              </a:rPr>
              <a:t>; (iii) </a:t>
            </a:r>
            <a:r>
              <a:rPr lang="en-US" sz="2300" dirty="0" err="1" smtClean="0">
                <a:latin typeface="Arial" panose="020B0604020202020204" pitchFamily="34" charset="0"/>
                <a:cs typeface="Arial" panose="020B0604020202020204" pitchFamily="34" charset="0"/>
              </a:rPr>
              <a:t>Để</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trong</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bể</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chứa</a:t>
            </a:r>
            <a:r>
              <a:rPr lang="en-US" sz="2300" dirty="0" smtClean="0">
                <a:latin typeface="Arial" panose="020B0604020202020204" pitchFamily="34" charset="0"/>
                <a:cs typeface="Arial" panose="020B0604020202020204" pitchFamily="34" charset="0"/>
              </a:rPr>
              <a:t> 6 </a:t>
            </a:r>
            <a:r>
              <a:rPr lang="en-US" sz="2300" dirty="0" err="1" smtClean="0">
                <a:latin typeface="Arial" panose="020B0604020202020204" pitchFamily="34" charset="0"/>
                <a:cs typeface="Arial" panose="020B0604020202020204" pitchFamily="34" charset="0"/>
              </a:rPr>
              <a:t>tháng</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trước</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khi</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sử</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dụng</a:t>
            </a:r>
            <a:r>
              <a:rPr lang="vi-VN" sz="2300" dirty="0" smtClean="0">
                <a:latin typeface="Arial" panose="020B0604020202020204" pitchFamily="34" charset="0"/>
                <a:cs typeface="Arial" panose="020B0604020202020204" pitchFamily="34" charset="0"/>
              </a:rPr>
              <a:t>.</a:t>
            </a:r>
            <a:endParaRPr lang="en-US" sz="2300" dirty="0" smtClean="0">
              <a:latin typeface="Arial" panose="020B0604020202020204" pitchFamily="34" charset="0"/>
              <a:cs typeface="Arial" panose="020B0604020202020204" pitchFamily="34" charset="0"/>
            </a:endParaRPr>
          </a:p>
          <a:p>
            <a:pPr marL="457200" indent="-457200" algn="just">
              <a:buAutoNum type="arabicPeriod" startAt="4"/>
            </a:pPr>
            <a:r>
              <a:rPr lang="en-US" sz="2300" dirty="0" smtClean="0">
                <a:latin typeface="Arial" panose="020B0604020202020204" pitchFamily="34" charset="0"/>
                <a:cs typeface="Arial" panose="020B0604020202020204" pitchFamily="34" charset="0"/>
              </a:rPr>
              <a:t>EC 2002 </a:t>
            </a:r>
            <a:r>
              <a:rPr lang="en-US" sz="2300" dirty="0" err="1" smtClean="0">
                <a:latin typeface="Arial" panose="020B0604020202020204" pitchFamily="34" charset="0"/>
                <a:cs typeface="Arial" panose="020B0604020202020204" pitchFamily="34" charset="0"/>
              </a:rPr>
              <a:t>khuyến</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khích</a:t>
            </a:r>
            <a:r>
              <a:rPr lang="en-US" sz="2300" dirty="0" smtClean="0">
                <a:latin typeface="Arial" panose="020B0604020202020204" pitchFamily="34" charset="0"/>
                <a:cs typeface="Arial" panose="020B0604020202020204" pitchFamily="34" charset="0"/>
              </a:rPr>
              <a:t> ủ </a:t>
            </a:r>
            <a:r>
              <a:rPr lang="en-US" sz="2300" dirty="0" err="1" smtClean="0">
                <a:latin typeface="Arial" panose="020B0604020202020204" pitchFamily="34" charset="0"/>
                <a:cs typeface="Arial" panose="020B0604020202020204" pitchFamily="34" charset="0"/>
              </a:rPr>
              <a:t>phân</a:t>
            </a:r>
            <a:r>
              <a:rPr lang="en-US" sz="2300" dirty="0" smtClean="0">
                <a:latin typeface="Arial" panose="020B0604020202020204" pitchFamily="34" charset="0"/>
                <a:cs typeface="Arial" panose="020B0604020202020204" pitchFamily="34" charset="0"/>
              </a:rPr>
              <a:t> compost </a:t>
            </a:r>
            <a:r>
              <a:rPr lang="en-US" sz="2300" dirty="0" err="1" smtClean="0">
                <a:latin typeface="Arial" panose="020B0604020202020204" pitchFamily="34" charset="0"/>
                <a:cs typeface="Arial" panose="020B0604020202020204" pitchFamily="34" charset="0"/>
              </a:rPr>
              <a:t>để</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giảm</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rủi</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ro</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dịch</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bệnh</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Nhiệt</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độ</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đống</a:t>
            </a:r>
            <a:r>
              <a:rPr lang="en-US" sz="2300" dirty="0" smtClean="0">
                <a:latin typeface="Arial" panose="020B0604020202020204" pitchFamily="34" charset="0"/>
                <a:cs typeface="Arial" panose="020B0604020202020204" pitchFamily="34" charset="0"/>
              </a:rPr>
              <a:t> ủ </a:t>
            </a:r>
            <a:r>
              <a:rPr lang="en-US" sz="2300" dirty="0" err="1" smtClean="0">
                <a:latin typeface="Arial" panose="020B0604020202020204" pitchFamily="34" charset="0"/>
                <a:cs typeface="Arial" panose="020B0604020202020204" pitchFamily="34" charset="0"/>
              </a:rPr>
              <a:t>phải</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trên</a:t>
            </a:r>
            <a:r>
              <a:rPr lang="en-US" sz="2300" dirty="0" smtClean="0">
                <a:latin typeface="Arial" panose="020B0604020202020204" pitchFamily="34" charset="0"/>
                <a:cs typeface="Arial" panose="020B0604020202020204" pitchFamily="34" charset="0"/>
              </a:rPr>
              <a:t> 55</a:t>
            </a:r>
            <a:r>
              <a:rPr lang="en-US" sz="2300" baseline="30000" dirty="0" smtClean="0">
                <a:latin typeface="Arial" panose="020B0604020202020204" pitchFamily="34" charset="0"/>
                <a:cs typeface="Arial" panose="020B0604020202020204" pitchFamily="34" charset="0"/>
              </a:rPr>
              <a:t>o</a:t>
            </a:r>
            <a:r>
              <a:rPr lang="en-US" sz="2300" dirty="0" smtClean="0">
                <a:latin typeface="Arial" panose="020B0604020202020204" pitchFamily="34" charset="0"/>
                <a:cs typeface="Arial" panose="020B0604020202020204" pitchFamily="34" charset="0"/>
              </a:rPr>
              <a:t>C </a:t>
            </a:r>
            <a:r>
              <a:rPr lang="en-US" sz="2300" dirty="0" err="1" smtClean="0">
                <a:latin typeface="Arial" panose="020B0604020202020204" pitchFamily="34" charset="0"/>
                <a:cs typeface="Arial" panose="020B0604020202020204" pitchFamily="34" charset="0"/>
              </a:rPr>
              <a:t>và</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thời</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gian</a:t>
            </a:r>
            <a:r>
              <a:rPr lang="en-US" sz="2300" dirty="0" smtClean="0">
                <a:latin typeface="Arial" panose="020B0604020202020204" pitchFamily="34" charset="0"/>
                <a:cs typeface="Arial" panose="020B0604020202020204" pitchFamily="34" charset="0"/>
              </a:rPr>
              <a:t> ủ </a:t>
            </a:r>
            <a:r>
              <a:rPr lang="en-US" sz="2300" dirty="0" err="1" smtClean="0">
                <a:latin typeface="Arial" panose="020B0604020202020204" pitchFamily="34" charset="0"/>
                <a:cs typeface="Arial" panose="020B0604020202020204" pitchFamily="34" charset="0"/>
              </a:rPr>
              <a:t>ít</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nhất</a:t>
            </a:r>
            <a:r>
              <a:rPr lang="en-US" sz="2300" dirty="0" smtClean="0">
                <a:latin typeface="Arial" panose="020B0604020202020204" pitchFamily="34" charset="0"/>
                <a:cs typeface="Arial" panose="020B0604020202020204" pitchFamily="34" charset="0"/>
              </a:rPr>
              <a:t> 2 </a:t>
            </a:r>
            <a:r>
              <a:rPr lang="en-US" sz="2300" dirty="0" err="1" smtClean="0">
                <a:latin typeface="Arial" panose="020B0604020202020204" pitchFamily="34" charset="0"/>
                <a:cs typeface="Arial" panose="020B0604020202020204" pitchFamily="34" charset="0"/>
              </a:rPr>
              <a:t>tuần</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Đan</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Mạch</a:t>
            </a:r>
            <a:r>
              <a:rPr lang="en-US" sz="2300" dirty="0" smtClean="0">
                <a:latin typeface="Arial" panose="020B0604020202020204" pitchFamily="34" charset="0"/>
                <a:cs typeface="Arial" panose="020B0604020202020204" pitchFamily="34" charset="0"/>
              </a:rPr>
              <a:t> 2006).  </a:t>
            </a:r>
          </a:p>
          <a:p>
            <a:pPr marL="457200" indent="-457200" algn="just">
              <a:buAutoNum type="arabicPeriod" startAt="4"/>
            </a:pPr>
            <a:r>
              <a:rPr lang="en-US" sz="2300" dirty="0" smtClean="0">
                <a:latin typeface="Arial" panose="020B0604020202020204" pitchFamily="34" charset="0"/>
                <a:cs typeface="Arial" panose="020B0604020202020204" pitchFamily="34" charset="0"/>
              </a:rPr>
              <a:t>EC </a:t>
            </a:r>
            <a:r>
              <a:rPr lang="en-US" sz="2300" dirty="0" err="1" smtClean="0">
                <a:latin typeface="Arial" panose="020B0604020202020204" pitchFamily="34" charset="0"/>
                <a:cs typeface="Arial" panose="020B0604020202020204" pitchFamily="34" charset="0"/>
              </a:rPr>
              <a:t>khuyến</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khích</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chăn</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nuôi</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sử</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dụng</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ít</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nước</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Đan</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Mạch</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chỉ</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sử</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dụng</a:t>
            </a:r>
            <a:r>
              <a:rPr lang="en-US" sz="2300" dirty="0" smtClean="0">
                <a:latin typeface="Arial" panose="020B0604020202020204" pitchFamily="34" charset="0"/>
                <a:cs typeface="Arial" panose="020B0604020202020204" pitchFamily="34" charset="0"/>
              </a:rPr>
              <a:t> 5 </a:t>
            </a:r>
            <a:r>
              <a:rPr lang="en-US" sz="2300" dirty="0" err="1" smtClean="0">
                <a:latin typeface="Arial" panose="020B0604020202020204" pitchFamily="34" charset="0"/>
                <a:cs typeface="Arial" panose="020B0604020202020204" pitchFamily="34" charset="0"/>
              </a:rPr>
              <a:t>lít</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nước</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đầu</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lợn</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ngày</a:t>
            </a:r>
            <a:r>
              <a:rPr lang="en-US" sz="2300" dirty="0" smtClean="0">
                <a:latin typeface="Arial" panose="020B0604020202020204" pitchFamily="34" charset="0"/>
                <a:cs typeface="Arial" panose="020B0604020202020204" pitchFamily="34" charset="0"/>
              </a:rPr>
              <a:t>.</a:t>
            </a:r>
          </a:p>
          <a:p>
            <a:pPr marL="457200" indent="-457200" algn="just">
              <a:buAutoNum type="arabicPeriod" startAt="4"/>
            </a:pPr>
            <a:r>
              <a:rPr lang="it-IT" sz="2300" dirty="0" smtClean="0">
                <a:latin typeface="Arial" pitchFamily="34" charset="0"/>
                <a:cs typeface="Arial" pitchFamily="34" charset="0"/>
              </a:rPr>
              <a:t>Trung </a:t>
            </a:r>
            <a:r>
              <a:rPr lang="it-IT" sz="2300" dirty="0">
                <a:latin typeface="Arial" pitchFamily="34" charset="0"/>
                <a:cs typeface="Arial" pitchFamily="34" charset="0"/>
              </a:rPr>
              <a:t>Quốc, Ấn Độ </a:t>
            </a:r>
            <a:r>
              <a:rPr lang="it-IT" sz="2300" dirty="0" smtClean="0">
                <a:latin typeface="Arial" pitchFamily="34" charset="0"/>
                <a:cs typeface="Arial" pitchFamily="34" charset="0"/>
              </a:rPr>
              <a:t>đã </a:t>
            </a:r>
            <a:r>
              <a:rPr lang="it-IT" sz="2300" dirty="0">
                <a:latin typeface="Arial" pitchFamily="34" charset="0"/>
                <a:cs typeface="Arial" pitchFamily="34" charset="0"/>
              </a:rPr>
              <a:t>có các chính sách khuyến khích, hỗ trợ tài chính và ban hành các quy trình kỹ thuật nhằm hướng dẫn người dân sử dụng nước xả sau bioga để tưới cho các loại cây trồng khác nhau</a:t>
            </a:r>
            <a:r>
              <a:rPr lang="vi-VN" sz="2300" dirty="0" smtClean="0">
                <a:latin typeface="Arial" panose="020B0604020202020204" pitchFamily="34" charset="0"/>
                <a:cs typeface="Arial" panose="020B0604020202020204" pitchFamily="34" charset="0"/>
              </a:rPr>
              <a:t> </a:t>
            </a:r>
            <a:endParaRPr lang="vi-VN" sz="2300" i="1" dirty="0" smtClean="0">
              <a:solidFill>
                <a:srgbClr val="0070C0"/>
              </a:solidFill>
              <a:latin typeface="Arial" panose="020B0604020202020204" pitchFamily="34" charset="0"/>
              <a:cs typeface="Arial" panose="020B0604020202020204" pitchFamily="34" charset="0"/>
            </a:endParaRPr>
          </a:p>
          <a:p>
            <a:pPr lvl="0" algn="r" eaLnBrk="1" latinLnBrk="1" hangingPunct="1">
              <a:buNone/>
            </a:pPr>
            <a:r>
              <a:rPr lang="en-US" altLang="en-US" sz="2400" i="1" dirty="0" smtClean="0">
                <a:solidFill>
                  <a:srgbClr val="002060"/>
                </a:solidFill>
                <a:latin typeface="Arial" charset="0"/>
                <a:ea typeface="Arial" charset="0"/>
                <a:hlinkClick r:id="rId2"/>
              </a:rPr>
              <a:t>http</a:t>
            </a:r>
            <a:r>
              <a:rPr lang="en-US" altLang="en-US" sz="2400" i="1" dirty="0">
                <a:solidFill>
                  <a:srgbClr val="002060"/>
                </a:solidFill>
                <a:latin typeface="Arial" charset="0"/>
                <a:ea typeface="Arial" charset="0"/>
                <a:hlinkClick r:id="rId2"/>
              </a:rPr>
              <a:t>://www.lcasp.org.vn</a:t>
            </a:r>
            <a:r>
              <a:rPr lang="en-US" altLang="en-US" sz="2400" i="1" dirty="0">
                <a:solidFill>
                  <a:srgbClr val="002060"/>
                </a:solidFill>
                <a:latin typeface="Arial" charset="0"/>
                <a:ea typeface="Arial" charset="0"/>
              </a:rPr>
              <a:t> </a:t>
            </a:r>
          </a:p>
          <a:p>
            <a:pPr marL="0" indent="0">
              <a:buNone/>
            </a:pPr>
            <a:endParaRPr lang="en-US" dirty="0"/>
          </a:p>
        </p:txBody>
      </p:sp>
      <p:pic>
        <p:nvPicPr>
          <p:cNvPr id="2097159" name="Picture 3" descr="Logo LCASP .jpg"/>
          <p:cNvPicPr>
            <a:picLocks/>
          </p:cNvPicPr>
          <p:nvPr/>
        </p:nvPicPr>
        <p:blipFill>
          <a:blip r:embed="rId3"/>
          <a:srcRect/>
          <a:stretch>
            <a:fillRect/>
          </a:stretch>
        </p:blipFill>
        <p:spPr>
          <a:xfrm>
            <a:off x="0" y="0"/>
            <a:ext cx="1328737" cy="1295400"/>
          </a:xfrm>
          <a:prstGeom prst="rect">
            <a:avLst/>
          </a:prstGeom>
          <a:noFill/>
          <a:ln>
            <a:noFill/>
          </a:ln>
        </p:spPr>
      </p:pic>
    </p:spTree>
    <p:extLst>
      <p:ext uri="{BB962C8B-B14F-4D97-AF65-F5344CB8AC3E}">
        <p14:creationId xmlns:p14="http://schemas.microsoft.com/office/powerpoint/2010/main" val="2567083088"/>
      </p:ext>
    </p:extLst>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7" name="Title 1"/>
          <p:cNvSpPr>
            <a:spLocks noGrp="1"/>
          </p:cNvSpPr>
          <p:nvPr>
            <p:ph type="title"/>
          </p:nvPr>
        </p:nvSpPr>
        <p:spPr>
          <a:xfrm>
            <a:off x="1600200" y="1"/>
            <a:ext cx="7315200" cy="1295400"/>
          </a:xfrm>
        </p:spPr>
        <p:txBody>
          <a:bodyPr/>
          <a:lstStyle/>
          <a:p>
            <a:r>
              <a:rPr lang="vi-VN" altLang="en-US" sz="2400" b="1" dirty="0">
                <a:solidFill>
                  <a:srgbClr val="0000FF"/>
                </a:solidFill>
                <a:latin typeface="Arial" charset="0"/>
                <a:ea typeface="Arial" charset="0"/>
              </a:rPr>
              <a:t>ĐỀ</a:t>
            </a:r>
            <a:r>
              <a:rPr lang="en-US" altLang="vi-VN" sz="2400" b="1" dirty="0">
                <a:solidFill>
                  <a:srgbClr val="0000FF"/>
                </a:solidFill>
                <a:latin typeface="Arial" charset="0"/>
                <a:ea typeface="Arial" charset="0"/>
              </a:rPr>
              <a:t> XUẤT </a:t>
            </a:r>
            <a:r>
              <a:rPr lang="en-US" altLang="vi-VN" sz="2400" b="1" dirty="0" smtClean="0">
                <a:solidFill>
                  <a:srgbClr val="0000FF"/>
                </a:solidFill>
                <a:latin typeface="Arial" charset="0"/>
                <a:ea typeface="Arial" charset="0"/>
              </a:rPr>
              <a:t>GIẢI </a:t>
            </a:r>
            <a:r>
              <a:rPr lang="en-US" altLang="vi-VN" sz="2400" b="1" dirty="0">
                <a:solidFill>
                  <a:srgbClr val="0000FF"/>
                </a:solidFill>
                <a:latin typeface="Arial" charset="0"/>
                <a:ea typeface="Arial" charset="0"/>
              </a:rPr>
              <a:t>PHÁP </a:t>
            </a:r>
            <a:r>
              <a:rPr lang="en-US" altLang="vi-VN" sz="2400" b="1" dirty="0" smtClean="0">
                <a:solidFill>
                  <a:srgbClr val="0000FF"/>
                </a:solidFill>
                <a:latin typeface="Arial" charset="0"/>
                <a:ea typeface="Arial" charset="0"/>
              </a:rPr>
              <a:t>VỀ CHÍNH SÁCH ĐỂ XỬ </a:t>
            </a:r>
            <a:r>
              <a:rPr lang="en-US" altLang="vi-VN" sz="2400" b="1" dirty="0">
                <a:solidFill>
                  <a:srgbClr val="0000FF"/>
                </a:solidFill>
                <a:latin typeface="Arial" charset="0"/>
                <a:ea typeface="Arial" charset="0"/>
              </a:rPr>
              <a:t>LÝ </a:t>
            </a:r>
            <a:r>
              <a:rPr lang="en-US" altLang="vi-VN" sz="2400" b="1" dirty="0" smtClean="0">
                <a:solidFill>
                  <a:srgbClr val="0000FF"/>
                </a:solidFill>
                <a:latin typeface="Arial" charset="0"/>
                <a:ea typeface="Arial" charset="0"/>
              </a:rPr>
              <a:t>HIỆU QUẢ CHẤT </a:t>
            </a:r>
            <a:r>
              <a:rPr lang="en-US" altLang="vi-VN" sz="2400" b="1" dirty="0">
                <a:solidFill>
                  <a:srgbClr val="0000FF"/>
                </a:solidFill>
                <a:latin typeface="Arial" charset="0"/>
                <a:ea typeface="Arial" charset="0"/>
              </a:rPr>
              <a:t>THẢI CHĂN NUÔI TRANG TRẠI</a:t>
            </a:r>
            <a:endParaRPr lang="en-US" sz="2400" dirty="0"/>
          </a:p>
        </p:txBody>
      </p:sp>
      <p:sp>
        <p:nvSpPr>
          <p:cNvPr id="1048618" name="Content Placeholder 2"/>
          <p:cNvSpPr>
            <a:spLocks noGrp="1"/>
          </p:cNvSpPr>
          <p:nvPr>
            <p:ph idx="1"/>
          </p:nvPr>
        </p:nvSpPr>
        <p:spPr>
          <a:xfrm>
            <a:off x="457200" y="1371600"/>
            <a:ext cx="8229600" cy="5257800"/>
          </a:xfrm>
        </p:spPr>
        <p:txBody>
          <a:bodyPr/>
          <a:lstStyle/>
          <a:p>
            <a:pPr marL="457200" indent="-457200" algn="just">
              <a:buAutoNum type="alphaLcPeriod"/>
            </a:pPr>
            <a:r>
              <a:rPr lang="en-US" sz="2300" dirty="0" err="1" smtClean="0">
                <a:latin typeface="Arial" panose="020B0604020202020204" pitchFamily="34" charset="0"/>
                <a:cs typeface="Arial" panose="020B0604020202020204" pitchFamily="34" charset="0"/>
              </a:rPr>
              <a:t>Cần</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có</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các</a:t>
            </a:r>
            <a:r>
              <a:rPr lang="en-US" sz="2300" dirty="0" smtClean="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q</a:t>
            </a:r>
            <a:r>
              <a:rPr lang="en-US" sz="2300" dirty="0" err="1" smtClean="0">
                <a:latin typeface="Arial" panose="020B0604020202020204" pitchFamily="34" charset="0"/>
                <a:cs typeface="Arial" panose="020B0604020202020204" pitchFamily="34" charset="0"/>
              </a:rPr>
              <a:t>uy</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chuẩn</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tiêu</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chuẩn</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và</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chính</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sách</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tạo</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điều</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kiện</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cho</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người</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dân</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sử</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dụng</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chất</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thải</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rắn</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làm</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phân</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bón</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hữu</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cơ</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truyền</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thống</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và</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thương</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phẩm</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và</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xử</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lý</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chất</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thải</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lỏng</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làm</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nguồn</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nước</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dinh</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dưỡng</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tưới</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cho</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cây</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trồng</a:t>
            </a:r>
            <a:r>
              <a:rPr lang="en-US" sz="2300" dirty="0" smtClean="0">
                <a:latin typeface="Arial" panose="020B0604020202020204" pitchFamily="34" charset="0"/>
                <a:cs typeface="Arial" panose="020B0604020202020204" pitchFamily="34" charset="0"/>
              </a:rPr>
              <a:t>. </a:t>
            </a:r>
          </a:p>
          <a:p>
            <a:pPr marL="457200" indent="-457200" algn="just">
              <a:buAutoNum type="alphaLcPeriod"/>
            </a:pPr>
            <a:r>
              <a:rPr lang="en-US" sz="2300" dirty="0" err="1" smtClean="0">
                <a:latin typeface="Arial" panose="020B0604020202020204" pitchFamily="34" charset="0"/>
                <a:cs typeface="Arial" panose="020B0604020202020204" pitchFamily="34" charset="0"/>
              </a:rPr>
              <a:t>Cần</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có</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chính</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sách</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khuyến</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khích</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người</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dân</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chăn</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nuôi</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tiết</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kiệm</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nước</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sử</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dụng</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hết</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khí</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ga</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sinh</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ra</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từ</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các</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công</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trình</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bioga</a:t>
            </a:r>
            <a:r>
              <a:rPr lang="en-US" sz="2300" dirty="0" smtClean="0">
                <a:latin typeface="Arial" panose="020B0604020202020204" pitchFamily="34" charset="0"/>
                <a:cs typeface="Arial" panose="020B0604020202020204" pitchFamily="34" charset="0"/>
              </a:rPr>
              <a:t> </a:t>
            </a:r>
          </a:p>
          <a:p>
            <a:pPr marL="457200" indent="-457200" algn="just">
              <a:buAutoNum type="alphaLcPeriod"/>
            </a:pPr>
            <a:r>
              <a:rPr lang="en-US" sz="2300" dirty="0" err="1" smtClean="0">
                <a:latin typeface="Arial" panose="020B0604020202020204" pitchFamily="34" charset="0"/>
                <a:cs typeface="Arial" panose="020B0604020202020204" pitchFamily="34" charset="0"/>
              </a:rPr>
              <a:t>Cần</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có</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chính</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sách</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hỗ</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trợ</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nghiên</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cứu</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những</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công</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nghệ</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vừa</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giúp</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xử</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lý</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môi</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trường</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chăn</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nuôi</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lại</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vừa</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đem</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lại</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thu</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nhập</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bổ</a:t>
            </a:r>
            <a:r>
              <a:rPr lang="en-US" sz="2300" dirty="0" smtClean="0">
                <a:latin typeface="Arial" panose="020B0604020202020204" pitchFamily="34" charset="0"/>
                <a:cs typeface="Arial" panose="020B0604020202020204" pitchFamily="34" charset="0"/>
              </a:rPr>
              <a:t> sung </a:t>
            </a:r>
            <a:r>
              <a:rPr lang="en-US" sz="2300" dirty="0" err="1" smtClean="0">
                <a:latin typeface="Arial" panose="020B0604020202020204" pitchFamily="34" charset="0"/>
                <a:cs typeface="Arial" panose="020B0604020202020204" pitchFamily="34" charset="0"/>
              </a:rPr>
              <a:t>cho</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người</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dân</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trong</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lĩnh</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vực</a:t>
            </a:r>
            <a:r>
              <a:rPr lang="en-US" sz="2300" dirty="0" smtClean="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chăn</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nuôi</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tiết</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kiệm</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nước</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xử</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lý</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chất</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thải</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rắn</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làm</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phân</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bón</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hữu</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cơ</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xử</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lý</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chất</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thải</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lỏng</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làm</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nguồn</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nước</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dinh</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dưỡng</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tưới</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cho</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cây</a:t>
            </a:r>
            <a:r>
              <a:rPr lang="en-US" sz="2300" dirty="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trồng</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sử</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dụng</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hết</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khí</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ga</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sinh</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ra</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từ</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các</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công</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trình</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bioga</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cho</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mục</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đích</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dân</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sinh</a:t>
            </a:r>
            <a:r>
              <a:rPr lang="en-US" sz="2200" dirty="0" smtClean="0">
                <a:latin typeface="Arial" panose="020B0604020202020204" pitchFamily="34" charset="0"/>
                <a:cs typeface="Arial" panose="020B0604020202020204" pitchFamily="34" charset="0"/>
              </a:rPr>
              <a:t>.</a:t>
            </a:r>
          </a:p>
          <a:p>
            <a:pPr marL="0" lvl="0" indent="0" algn="r">
              <a:buNone/>
            </a:pPr>
            <a:r>
              <a:rPr lang="en-US" altLang="en-US" sz="2400" i="1" dirty="0" smtClean="0">
                <a:solidFill>
                  <a:srgbClr val="002060"/>
                </a:solidFill>
                <a:latin typeface="Arial" charset="0"/>
                <a:ea typeface="Arial" charset="0"/>
                <a:hlinkClick r:id="rId2"/>
              </a:rPr>
              <a:t>http</a:t>
            </a:r>
            <a:r>
              <a:rPr lang="en-US" altLang="en-US" sz="2400" i="1" dirty="0">
                <a:solidFill>
                  <a:srgbClr val="002060"/>
                </a:solidFill>
                <a:latin typeface="Arial" charset="0"/>
                <a:ea typeface="Arial" charset="0"/>
                <a:hlinkClick r:id="rId2"/>
              </a:rPr>
              <a:t>://www.lcasp.org.vn</a:t>
            </a:r>
            <a:r>
              <a:rPr lang="en-US" altLang="en-US" sz="2400" i="1" dirty="0">
                <a:solidFill>
                  <a:srgbClr val="002060"/>
                </a:solidFill>
                <a:latin typeface="Arial" charset="0"/>
                <a:ea typeface="Arial" charset="0"/>
              </a:rPr>
              <a:t> </a:t>
            </a:r>
          </a:p>
          <a:p>
            <a:pPr marL="0" indent="0" algn="just">
              <a:buNone/>
            </a:pPr>
            <a:endParaRPr lang="en-US" sz="2200" dirty="0">
              <a:latin typeface="Arial" panose="020B0604020202020204" pitchFamily="34" charset="0"/>
              <a:cs typeface="Arial" panose="020B0604020202020204" pitchFamily="34" charset="0"/>
            </a:endParaRPr>
          </a:p>
        </p:txBody>
      </p:sp>
      <p:pic>
        <p:nvPicPr>
          <p:cNvPr id="2097181" name="Picture 3" descr="Logo LCASP .jpg"/>
          <p:cNvPicPr>
            <a:picLocks/>
          </p:cNvPicPr>
          <p:nvPr/>
        </p:nvPicPr>
        <p:blipFill>
          <a:blip r:embed="rId3"/>
          <a:srcRect/>
          <a:stretch>
            <a:fillRect/>
          </a:stretch>
        </p:blipFill>
        <p:spPr>
          <a:xfrm>
            <a:off x="0" y="0"/>
            <a:ext cx="1328737" cy="1295400"/>
          </a:xfrm>
          <a:prstGeom prst="rect">
            <a:avLst/>
          </a:prstGeom>
          <a:noFill/>
          <a:ln>
            <a:noFill/>
          </a:ln>
        </p:spPr>
      </p:pic>
    </p:spTree>
  </p:cSld>
  <p:clrMapOvr>
    <a:masterClrMapping/>
  </p:clrMapOvr>
  <p:transition spd="slow">
    <p:wipe dir="d"/>
  </p:transition>
  <p:timing>
    <p:tnLst>
      <p:par>
        <p:cTn id="1" dur="indefinite" restart="never" nodeType="tmRoot"/>
      </p:par>
    </p:tnLst>
  </p:timing>
</p:sld>
</file>

<file path=ppt/theme/theme1.xml><?xml version="1.0" encoding="utf-8"?>
<a:theme xmlns:a="http://schemas.openxmlformats.org/drawingml/2006/main" name="Office 主题">
  <a:themeElements>
    <a:clrScheme name="Default Color Scheme">
      <a:dk1>
        <a:srgbClr val="000000"/>
      </a:dk1>
      <a:lt1>
        <a:srgbClr val="FFFFFF"/>
      </a:lt1>
      <a:dk2>
        <a:srgbClr val="EEECE1"/>
      </a:dk2>
      <a:lt2>
        <a:srgbClr val="1F497D"/>
      </a:lt2>
      <a:accent1>
        <a:srgbClr val="4F81BD"/>
      </a:accent1>
      <a:accent2>
        <a:srgbClr val="C0504D"/>
      </a:accent2>
      <a:accent3>
        <a:srgbClr val="FFFFFF"/>
      </a:accent3>
      <a:accent4>
        <a:srgbClr val="000000"/>
      </a:accent4>
      <a:accent5>
        <a:srgbClr val="000000"/>
      </a:accent5>
      <a:accent6>
        <a:srgbClr val="000000"/>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Color Scheme 1">
        <a:dk1>
          <a:srgbClr val="000000"/>
        </a:dk1>
        <a:lt1>
          <a:srgbClr val="FFFFFF"/>
        </a:lt1>
        <a:dk2>
          <a:srgbClr val="EEECE1"/>
        </a:dk2>
        <a:lt2>
          <a:srgbClr val="1F497D"/>
        </a:lt2>
        <a:accent1>
          <a:srgbClr val="4F81BD"/>
        </a:accent1>
        <a:accent2>
          <a:srgbClr val="C0504D"/>
        </a:accent2>
        <a:accent3>
          <a:srgbClr val="FFFFFF"/>
        </a:accent3>
        <a:accent4>
          <a:srgbClr val="000000"/>
        </a:accent4>
        <a:accent5>
          <a:srgbClr val="000000"/>
        </a:accent5>
        <a:accent6>
          <a:srgbClr val="000000"/>
        </a:accent6>
        <a:hlink>
          <a:srgbClr val="0000FF"/>
        </a:hlink>
        <a:folHlink>
          <a:srgbClr val="800080"/>
        </a:folHlink>
      </a:clrScheme>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499</TotalTime>
  <Words>1198</Words>
  <Application>Microsoft Office PowerPoint</Application>
  <PresentationFormat>On-screen Show (4:3)</PresentationFormat>
  <Paragraphs>87</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主题</vt:lpstr>
      <vt:lpstr>   MỘT SỐ GÓP Ý CỦA DỰ ÁN LCASP VỀ XỬ LÝ CHẤT THẢI CHĂN NUÔI  DỰ ÁN HỖ TRỢ NÔNG NGHIỆP CÁC BON THẤP (LCASP)  No. 2968-VIE (SF)    </vt:lpstr>
      <vt:lpstr>GIỚI THIỆU VỀ DỰ ÁN HỖ TRỢ NÔNG NGHIỆP CÁC BON THẤP (LCASP)</vt:lpstr>
      <vt:lpstr>MỤC TIÊU CỦA DỰ ÁN LCASP</vt:lpstr>
      <vt:lpstr>MỘT SỐ PHÁT HIỆN CỦA DỰ ÁN LCASP VỀ  THỰC TRẠNG Ô NHIỄM MÔI TRƯỜNG CHĂN NUÔI</vt:lpstr>
      <vt:lpstr>MỘT SỐ PHÁT HIỆN CỦA DỰ ÁN LCASP VỀ  THỰC TRẠNG Ô NHIỄM MÔI TRƯỜNG CHĂN NUÔI</vt:lpstr>
      <vt:lpstr>MỘT SỐ PHÁT HIỆN CỦA DỰ ÁN LCASP VỀ  THỰC TRẠNG Ô NHIỄM MÔI TRƯỜNG CHĂN NUÔI</vt:lpstr>
      <vt:lpstr>QUY ĐỊNH VỀ XỬ LÝ MÔI TRƯỜNG  CHĂN NUÔI CỦA MỘT SỐ NƯỚC TIÊN TIẾN</vt:lpstr>
      <vt:lpstr>QUY ĐỊNH VỀ XỬ LÝ MÔI TRƯỜNG  CHĂN NUÔI CỦA MỘT SỐ NƯỚC TIÊN TIẾN</vt:lpstr>
      <vt:lpstr>ĐỀ XUẤT GIẢI PHÁP VỀ CHÍNH SÁCH ĐỂ XỬ LÝ HIỆU QUẢ CHẤT THẢI CHĂN NUÔI TRANG TRẠI</vt:lpstr>
      <vt:lpstr> Mô hình máy tách ép phân của dự án LCASP tại Bắc Giang </vt:lpstr>
      <vt:lpstr> Mô hình máy phát điện 60 KVA  của dự án LCASP tại Bình Định   </vt:lpstr>
      <vt:lpstr>  Công trình khí sinh học quy mô lớn  (công nghệ phủ bạt HDPE)  vẫn còn lo ngại về môi trường  </vt:lpstr>
      <vt:lpstr> Mô hình sử dụng nước thải sau bioga để tưới cam của dự án LCASP tại Bắc Giang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Dự án Hỗ trợ Nông nghiệp  Các bon thấp</dc:title>
  <dc:creator>Nguyen The Hinh</dc:creator>
  <cp:lastModifiedBy>Cty TNHH Thien Son</cp:lastModifiedBy>
  <cp:revision>55</cp:revision>
  <cp:lastPrinted>2018-08-16T05:42:05Z</cp:lastPrinted>
  <dcterms:created xsi:type="dcterms:W3CDTF">2013-04-28T17:32:32Z</dcterms:created>
  <dcterms:modified xsi:type="dcterms:W3CDTF">2018-08-16T05:42:14Z</dcterms:modified>
</cp:coreProperties>
</file>