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4368" r:id="rId1"/>
  </p:sldMasterIdLst>
  <p:notesMasterIdLst>
    <p:notesMasterId r:id="rId83"/>
  </p:notesMasterIdLst>
  <p:sldIdLst>
    <p:sldId id="256" r:id="rId2"/>
    <p:sldId id="261" r:id="rId3"/>
    <p:sldId id="360" r:id="rId4"/>
    <p:sldId id="362" r:id="rId5"/>
    <p:sldId id="262" r:id="rId6"/>
    <p:sldId id="299" r:id="rId7"/>
    <p:sldId id="313" r:id="rId8"/>
    <p:sldId id="257" r:id="rId9"/>
    <p:sldId id="312" r:id="rId10"/>
    <p:sldId id="314" r:id="rId11"/>
    <p:sldId id="363" r:id="rId12"/>
    <p:sldId id="364" r:id="rId13"/>
    <p:sldId id="430" r:id="rId14"/>
    <p:sldId id="316" r:id="rId15"/>
    <p:sldId id="366" r:id="rId16"/>
    <p:sldId id="292" r:id="rId17"/>
    <p:sldId id="370" r:id="rId18"/>
    <p:sldId id="380" r:id="rId19"/>
    <p:sldId id="381" r:id="rId20"/>
    <p:sldId id="315" r:id="rId21"/>
    <p:sldId id="383" r:id="rId22"/>
    <p:sldId id="321" r:id="rId23"/>
    <p:sldId id="385" r:id="rId24"/>
    <p:sldId id="386" r:id="rId25"/>
    <p:sldId id="428" r:id="rId26"/>
    <p:sldId id="325" r:id="rId27"/>
    <p:sldId id="429" r:id="rId28"/>
    <p:sldId id="324" r:id="rId29"/>
    <p:sldId id="395" r:id="rId30"/>
    <p:sldId id="293" r:id="rId31"/>
    <p:sldId id="397" r:id="rId32"/>
    <p:sldId id="331" r:id="rId33"/>
    <p:sldId id="332" r:id="rId34"/>
    <p:sldId id="333" r:id="rId35"/>
    <p:sldId id="398" r:id="rId36"/>
    <p:sldId id="402" r:id="rId37"/>
    <p:sldId id="399" r:id="rId38"/>
    <p:sldId id="400" r:id="rId39"/>
    <p:sldId id="403" r:id="rId40"/>
    <p:sldId id="330" r:id="rId41"/>
    <p:sldId id="335" r:id="rId42"/>
    <p:sldId id="404" r:id="rId43"/>
    <p:sldId id="405" r:id="rId44"/>
    <p:sldId id="406" r:id="rId45"/>
    <p:sldId id="407" r:id="rId46"/>
    <p:sldId id="408" r:id="rId47"/>
    <p:sldId id="409" r:id="rId48"/>
    <p:sldId id="410" r:id="rId49"/>
    <p:sldId id="411" r:id="rId50"/>
    <p:sldId id="412" r:id="rId51"/>
    <p:sldId id="413" r:id="rId52"/>
    <p:sldId id="414" r:id="rId53"/>
    <p:sldId id="415" r:id="rId54"/>
    <p:sldId id="337" r:id="rId55"/>
    <p:sldId id="416" r:id="rId56"/>
    <p:sldId id="339" r:id="rId57"/>
    <p:sldId id="340" r:id="rId58"/>
    <p:sldId id="341" r:id="rId59"/>
    <p:sldId id="419" r:id="rId60"/>
    <p:sldId id="420" r:id="rId61"/>
    <p:sldId id="421" r:id="rId62"/>
    <p:sldId id="342" r:id="rId63"/>
    <p:sldId id="422" r:id="rId64"/>
    <p:sldId id="344" r:id="rId65"/>
    <p:sldId id="345" r:id="rId66"/>
    <p:sldId id="354" r:id="rId67"/>
    <p:sldId id="355" r:id="rId68"/>
    <p:sldId id="423" r:id="rId69"/>
    <p:sldId id="424" r:id="rId70"/>
    <p:sldId id="425" r:id="rId71"/>
    <p:sldId id="353" r:id="rId72"/>
    <p:sldId id="358" r:id="rId73"/>
    <p:sldId id="379" r:id="rId74"/>
    <p:sldId id="352" r:id="rId75"/>
    <p:sldId id="356" r:id="rId76"/>
    <p:sldId id="357" r:id="rId77"/>
    <p:sldId id="426" r:id="rId78"/>
    <p:sldId id="351" r:id="rId79"/>
    <p:sldId id="427" r:id="rId80"/>
    <p:sldId id="350" r:id="rId81"/>
    <p:sldId id="285"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4" d="100"/>
          <a:sy n="74" d="100"/>
        </p:scale>
        <p:origin x="-1182" y="-90"/>
      </p:cViewPr>
      <p:guideLst>
        <p:guide orient="horz" pos="2160"/>
        <p:guide pos="2880"/>
      </p:guideLst>
    </p:cSldViewPr>
  </p:slideViewPr>
  <p:outlineViewPr>
    <p:cViewPr>
      <p:scale>
        <a:sx n="33" d="100"/>
        <a:sy n="33" d="100"/>
      </p:scale>
      <p:origin x="0" y="372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3A034C-B83D-48F8-987C-BFD476E7311A}" type="doc">
      <dgm:prSet loTypeId="urn:microsoft.com/office/officeart/2005/8/layout/vList3" loCatId="list" qsTypeId="urn:microsoft.com/office/officeart/2005/8/quickstyle/simple1" qsCatId="simple" csTypeId="urn:microsoft.com/office/officeart/2005/8/colors/accent1_2" csCatId="accent1" phldr="1"/>
      <dgm:spPr/>
    </dgm:pt>
    <dgm:pt modelId="{2F02BE16-C33B-4C4E-AAA0-CA2F5F185786}">
      <dgm:prSet phldrT="[Text]" custT="1"/>
      <dgm:spPr/>
      <dgm:t>
        <a:bodyPr/>
        <a:lstStyle/>
        <a:p>
          <a:pPr algn="l"/>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tin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thầu</a:t>
          </a:r>
          <a:endParaRPr lang="en-US" sz="3200" b="0" i="0" dirty="0">
            <a:latin typeface="Times New Roman" pitchFamily="18" charset="0"/>
            <a:cs typeface="Times New Roman" pitchFamily="18" charset="0"/>
          </a:endParaRPr>
        </a:p>
      </dgm:t>
    </dgm:pt>
    <dgm:pt modelId="{A9290483-2C3C-4FFE-88C2-4CD31EA52E26}" type="parTrans" cxnId="{D92138EB-20F4-4C71-A771-E2C247836C04}">
      <dgm:prSet/>
      <dgm:spPr/>
      <dgm:t>
        <a:bodyPr/>
        <a:lstStyle/>
        <a:p>
          <a:endParaRPr lang="en-US"/>
        </a:p>
      </dgm:t>
    </dgm:pt>
    <dgm:pt modelId="{05133B59-BB26-477E-A20F-DC2B8A51455D}" type="sibTrans" cxnId="{D92138EB-20F4-4C71-A771-E2C247836C04}">
      <dgm:prSet/>
      <dgm:spPr/>
      <dgm:t>
        <a:bodyPr/>
        <a:lstStyle/>
        <a:p>
          <a:endParaRPr lang="en-US"/>
        </a:p>
      </dgm:t>
    </dgm:pt>
    <dgm:pt modelId="{73845DBA-69B4-49D7-A561-9536F8E631BD}">
      <dgm:prSet phldrT="[Text]" custT="1"/>
      <dgm:spPr/>
      <dgm:t>
        <a:bodyPr/>
        <a:lstStyle/>
        <a:p>
          <a:pPr algn="l"/>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thầu</a:t>
          </a:r>
          <a:endParaRPr lang="en-US" sz="3200" b="0" i="0" dirty="0">
            <a:latin typeface="Times New Roman" pitchFamily="18" charset="0"/>
            <a:cs typeface="Times New Roman" pitchFamily="18" charset="0"/>
          </a:endParaRPr>
        </a:p>
      </dgm:t>
    </dgm:pt>
    <dgm:pt modelId="{2D70C362-E217-4DA6-8003-0051B907A9E8}" type="sibTrans" cxnId="{D3B8A8A5-0CB2-4246-84DC-8D8D38C53E7B}">
      <dgm:prSet/>
      <dgm:spPr/>
      <dgm:t>
        <a:bodyPr/>
        <a:lstStyle/>
        <a:p>
          <a:endParaRPr lang="en-US"/>
        </a:p>
      </dgm:t>
    </dgm:pt>
    <dgm:pt modelId="{03F90902-D5A4-48C3-8238-3B3F13DB2863}" type="parTrans" cxnId="{D3B8A8A5-0CB2-4246-84DC-8D8D38C53E7B}">
      <dgm:prSet/>
      <dgm:spPr/>
      <dgm:t>
        <a:bodyPr/>
        <a:lstStyle/>
        <a:p>
          <a:endParaRPr lang="en-US"/>
        </a:p>
      </dgm:t>
    </dgm:pt>
    <dgm:pt modelId="{7247640A-201F-444C-A927-383C9608734A}">
      <dgm:prSet phldrT="[Text]" custT="1"/>
      <dgm:spPr/>
      <dgm:t>
        <a:bodyPr/>
        <a:lstStyle/>
        <a:p>
          <a:pPr algn="l"/>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nghệ</a:t>
          </a:r>
          <a:endParaRPr lang="en-US" sz="3200" b="0" i="0" dirty="0">
            <a:latin typeface="Times New Roman" pitchFamily="18" charset="0"/>
            <a:cs typeface="Times New Roman" pitchFamily="18" charset="0"/>
          </a:endParaRPr>
        </a:p>
      </dgm:t>
    </dgm:pt>
    <dgm:pt modelId="{6FFA440B-3E90-41E6-AA1F-6DE9110C998F}" type="parTrans" cxnId="{A762F92F-5004-4B2B-B371-1DB3C6044066}">
      <dgm:prSet/>
      <dgm:spPr/>
      <dgm:t>
        <a:bodyPr/>
        <a:lstStyle/>
        <a:p>
          <a:endParaRPr lang="en-US"/>
        </a:p>
      </dgm:t>
    </dgm:pt>
    <dgm:pt modelId="{E63B704F-C8E7-4F5D-A695-CB47307895CE}" type="sibTrans" cxnId="{A762F92F-5004-4B2B-B371-1DB3C6044066}">
      <dgm:prSet/>
      <dgm:spPr/>
      <dgm:t>
        <a:bodyPr/>
        <a:lstStyle/>
        <a:p>
          <a:endParaRPr lang="en-US"/>
        </a:p>
      </dgm:t>
    </dgm:pt>
    <dgm:pt modelId="{197B856B-3718-4E92-9796-1A9C1607DDC0}">
      <dgm:prSet phldrT="[Text]" custT="1"/>
      <dgm:spPr/>
      <dgm:t>
        <a:bodyPr/>
        <a:lstStyle/>
        <a:p>
          <a:pPr algn="l"/>
          <a:r>
            <a:rPr lang="en-US" sz="3200" dirty="0" err="1">
              <a:latin typeface="Times New Roman" pitchFamily="18" charset="0"/>
              <a:cs typeface="Times New Roman" pitchFamily="18" charset="0"/>
            </a:rPr>
            <a:t>Mô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hướng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endParaRPr lang="en-US" sz="3200" b="0" i="0" dirty="0">
            <a:latin typeface="Times New Roman" pitchFamily="18" charset="0"/>
            <a:cs typeface="Times New Roman" pitchFamily="18" charset="0"/>
          </a:endParaRPr>
        </a:p>
      </dgm:t>
    </dgm:pt>
    <dgm:pt modelId="{E215730C-4DEF-4F98-AFE9-8A35ABC513CE}" type="parTrans" cxnId="{11778461-5B1A-48B2-A0F4-226EFC30E7EF}">
      <dgm:prSet/>
      <dgm:spPr/>
      <dgm:t>
        <a:bodyPr/>
        <a:lstStyle/>
        <a:p>
          <a:endParaRPr lang="en-US"/>
        </a:p>
      </dgm:t>
    </dgm:pt>
    <dgm:pt modelId="{4CC87D54-7275-4E42-BE77-3654626C4847}" type="sibTrans" cxnId="{11778461-5B1A-48B2-A0F4-226EFC30E7EF}">
      <dgm:prSet/>
      <dgm:spPr/>
      <dgm:t>
        <a:bodyPr/>
        <a:lstStyle/>
        <a:p>
          <a:endParaRPr lang="en-US"/>
        </a:p>
      </dgm:t>
    </dgm:pt>
    <dgm:pt modelId="{D5F2D81E-ABC0-4A21-A3A8-E3A9D3A4E2F2}">
      <dgm:prSet phldrT="[Text]" custT="1"/>
      <dgm:spPr/>
      <dgm:t>
        <a:bodyPr/>
        <a:lstStyle/>
        <a:p>
          <a:pPr algn="l"/>
          <a:r>
            <a:rPr lang="en-US" sz="3200" dirty="0" err="1">
              <a:latin typeface="Times New Roman" pitchFamily="18" charset="0"/>
              <a:cs typeface="Times New Roman" pitchFamily="18" charset="0"/>
            </a:rPr>
            <a:t>Hiệu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hội</a:t>
          </a:r>
          <a:endParaRPr lang="en-US" sz="3200" b="0" i="0" dirty="0">
            <a:latin typeface="Times New Roman" pitchFamily="18" charset="0"/>
            <a:cs typeface="Times New Roman" pitchFamily="18" charset="0"/>
          </a:endParaRPr>
        </a:p>
      </dgm:t>
    </dgm:pt>
    <dgm:pt modelId="{FCC9CB39-25C8-4730-92A7-8A27E3F09B8D}" type="parTrans" cxnId="{6996AA09-290B-45A7-A72D-047976E1A14B}">
      <dgm:prSet/>
      <dgm:spPr/>
      <dgm:t>
        <a:bodyPr/>
        <a:lstStyle/>
        <a:p>
          <a:endParaRPr lang="en-US"/>
        </a:p>
      </dgm:t>
    </dgm:pt>
    <dgm:pt modelId="{E55A2703-BB86-4F01-943C-42A20F5F3943}" type="sibTrans" cxnId="{6996AA09-290B-45A7-A72D-047976E1A14B}">
      <dgm:prSet/>
      <dgm:spPr/>
      <dgm:t>
        <a:bodyPr/>
        <a:lstStyle/>
        <a:p>
          <a:endParaRPr lang="en-US"/>
        </a:p>
      </dgm:t>
    </dgm:pt>
    <dgm:pt modelId="{A9D3B38B-7FB6-427A-BC4A-F7A79E7495D0}">
      <dgm:prSet phldrT="[Text]" custT="1"/>
      <dgm:spPr/>
      <dgm:t>
        <a:bodyPr/>
        <a:lstStyle/>
        <a:p>
          <a:pPr algn="l"/>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nghệ</a:t>
          </a:r>
          <a:endParaRPr lang="en-US" sz="3200" b="0" i="0" dirty="0">
            <a:latin typeface="Times New Roman" pitchFamily="18" charset="0"/>
            <a:cs typeface="Times New Roman" pitchFamily="18" charset="0"/>
          </a:endParaRPr>
        </a:p>
      </dgm:t>
    </dgm:pt>
    <dgm:pt modelId="{899C6D11-5EE3-481B-8469-CCC21B22710C}" type="parTrans" cxnId="{DC368411-FDD4-4E55-9316-F34DE0B302A3}">
      <dgm:prSet/>
      <dgm:spPr/>
      <dgm:t>
        <a:bodyPr/>
        <a:lstStyle/>
        <a:p>
          <a:endParaRPr lang="en-US"/>
        </a:p>
      </dgm:t>
    </dgm:pt>
    <dgm:pt modelId="{95322378-AC87-4792-9FD6-BE59C0D1A548}" type="sibTrans" cxnId="{DC368411-FDD4-4E55-9316-F34DE0B302A3}">
      <dgm:prSet/>
      <dgm:spPr/>
      <dgm:t>
        <a:bodyPr/>
        <a:lstStyle/>
        <a:p>
          <a:endParaRPr lang="en-US"/>
        </a:p>
      </dgm:t>
    </dgm:pt>
    <dgm:pt modelId="{D18BB3F4-9D4D-4C0B-B15D-FF4AF31D2860}">
      <dgm:prSet phldrT="[Text]" custT="1"/>
      <dgm:spPr/>
      <dgm:t>
        <a:bodyPr/>
        <a:lstStyle/>
        <a:p>
          <a:pPr algn="l"/>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endParaRPr lang="en-US" sz="3200" b="0" i="0" dirty="0">
            <a:latin typeface="Times New Roman" pitchFamily="18" charset="0"/>
            <a:cs typeface="Times New Roman" pitchFamily="18" charset="0"/>
          </a:endParaRPr>
        </a:p>
      </dgm:t>
    </dgm:pt>
    <dgm:pt modelId="{8E43EC71-7DAB-4C0E-B82A-5EBD92090E86}" type="parTrans" cxnId="{CD013918-D6A3-4BBA-82C1-AED8489716AC}">
      <dgm:prSet/>
      <dgm:spPr/>
      <dgm:t>
        <a:bodyPr/>
        <a:lstStyle/>
        <a:p>
          <a:endParaRPr lang="en-US"/>
        </a:p>
      </dgm:t>
    </dgm:pt>
    <dgm:pt modelId="{22F600D0-650B-492D-B7BE-0EB61024D927}" type="sibTrans" cxnId="{CD013918-D6A3-4BBA-82C1-AED8489716AC}">
      <dgm:prSet/>
      <dgm:spPr/>
      <dgm:t>
        <a:bodyPr/>
        <a:lstStyle/>
        <a:p>
          <a:endParaRPr lang="en-US"/>
        </a:p>
      </dgm:t>
    </dgm:pt>
    <dgm:pt modelId="{C2F25CC1-86B6-476D-9B54-5AF564CD488A}" type="pres">
      <dgm:prSet presAssocID="{F83A034C-B83D-48F8-987C-BFD476E7311A}" presName="linearFlow" presStyleCnt="0">
        <dgm:presLayoutVars>
          <dgm:dir/>
          <dgm:resizeHandles val="exact"/>
        </dgm:presLayoutVars>
      </dgm:prSet>
      <dgm:spPr/>
    </dgm:pt>
    <dgm:pt modelId="{8BA4C3E6-77AD-4570-86A0-50B5A66A288A}" type="pres">
      <dgm:prSet presAssocID="{2F02BE16-C33B-4C4E-AAA0-CA2F5F185786}" presName="composite" presStyleCnt="0"/>
      <dgm:spPr/>
    </dgm:pt>
    <dgm:pt modelId="{64FEE878-AB0D-4381-9482-D631E6A58B99}" type="pres">
      <dgm:prSet presAssocID="{2F02BE16-C33B-4C4E-AAA0-CA2F5F185786}" presName="imgShp" presStyleLbl="fgImgPlace1" presStyleIdx="0" presStyleCnt="7" custFlipHor="1" custScaleX="7992" custScaleY="9941" custLinFactX="-42355" custLinFactNeighborX="-100000"/>
      <dgm:spPr/>
    </dgm:pt>
    <dgm:pt modelId="{645F3367-48DC-401D-9176-C6B0DC4F9A5C}" type="pres">
      <dgm:prSet presAssocID="{2F02BE16-C33B-4C4E-AAA0-CA2F5F185786}" presName="txShp" presStyleLbl="node1" presStyleIdx="0" presStyleCnt="7" custScaleX="135720" custScaleY="89211">
        <dgm:presLayoutVars>
          <dgm:bulletEnabled val="1"/>
        </dgm:presLayoutVars>
      </dgm:prSet>
      <dgm:spPr/>
      <dgm:t>
        <a:bodyPr/>
        <a:lstStyle/>
        <a:p>
          <a:endParaRPr lang="vi-VN"/>
        </a:p>
      </dgm:t>
    </dgm:pt>
    <dgm:pt modelId="{043FB833-FD5D-4EA2-B842-028F3BD9F950}" type="pres">
      <dgm:prSet presAssocID="{05133B59-BB26-477E-A20F-DC2B8A51455D}" presName="spacing" presStyleCnt="0"/>
      <dgm:spPr/>
    </dgm:pt>
    <dgm:pt modelId="{CB688732-5D9B-49D8-A594-B46683E90FF2}" type="pres">
      <dgm:prSet presAssocID="{73845DBA-69B4-49D7-A561-9536F8E631BD}" presName="composite" presStyleCnt="0"/>
      <dgm:spPr/>
    </dgm:pt>
    <dgm:pt modelId="{4B8C859F-CD69-416D-85B3-B88B38FA5D76}" type="pres">
      <dgm:prSet presAssocID="{73845DBA-69B4-49D7-A561-9536F8E631BD}" presName="imgShp" presStyleLbl="fgImgPlace1" presStyleIdx="1" presStyleCnt="7" custFlipHor="1" custScaleX="7992" custScaleY="8314" custLinFactX="-42355" custLinFactNeighborX="-100000"/>
      <dgm:spPr/>
    </dgm:pt>
    <dgm:pt modelId="{B70E6844-A27D-40D7-8B1A-D7D3808C7016}" type="pres">
      <dgm:prSet presAssocID="{73845DBA-69B4-49D7-A561-9536F8E631BD}" presName="txShp" presStyleLbl="node1" presStyleIdx="1" presStyleCnt="7" custScaleX="135720" custScaleY="89211">
        <dgm:presLayoutVars>
          <dgm:bulletEnabled val="1"/>
        </dgm:presLayoutVars>
      </dgm:prSet>
      <dgm:spPr/>
      <dgm:t>
        <a:bodyPr/>
        <a:lstStyle/>
        <a:p>
          <a:endParaRPr lang="vi-VN"/>
        </a:p>
      </dgm:t>
    </dgm:pt>
    <dgm:pt modelId="{EBBD5043-E8BC-4C01-9B51-6F84978777BF}" type="pres">
      <dgm:prSet presAssocID="{2D70C362-E217-4DA6-8003-0051B907A9E8}" presName="spacing" presStyleCnt="0"/>
      <dgm:spPr/>
    </dgm:pt>
    <dgm:pt modelId="{36C3801D-2D6D-43C9-B2B0-A8B3509C9BFA}" type="pres">
      <dgm:prSet presAssocID="{7247640A-201F-444C-A927-383C9608734A}" presName="composite" presStyleCnt="0"/>
      <dgm:spPr/>
    </dgm:pt>
    <dgm:pt modelId="{ABEB6DEC-0235-47D2-BDF5-A0294C87C7C7}" type="pres">
      <dgm:prSet presAssocID="{7247640A-201F-444C-A927-383C9608734A}" presName="imgShp" presStyleLbl="fgImgPlace1" presStyleIdx="2" presStyleCnt="7" custFlipVert="0" custFlipHor="1" custScaleX="7992" custScaleY="17477" custLinFactX="-43337" custLinFactNeighborX="-100000"/>
      <dgm:spPr/>
    </dgm:pt>
    <dgm:pt modelId="{11F8EBFA-4066-4936-BE39-1A056CB04B8D}" type="pres">
      <dgm:prSet presAssocID="{7247640A-201F-444C-A927-383C9608734A}" presName="txShp" presStyleLbl="node1" presStyleIdx="2" presStyleCnt="7" custScaleX="136829">
        <dgm:presLayoutVars>
          <dgm:bulletEnabled val="1"/>
        </dgm:presLayoutVars>
      </dgm:prSet>
      <dgm:spPr/>
      <dgm:t>
        <a:bodyPr/>
        <a:lstStyle/>
        <a:p>
          <a:endParaRPr lang="vi-VN"/>
        </a:p>
      </dgm:t>
    </dgm:pt>
    <dgm:pt modelId="{F7456094-8501-48A8-8EFD-030D315A6B95}" type="pres">
      <dgm:prSet presAssocID="{E63B704F-C8E7-4F5D-A695-CB47307895CE}" presName="spacing" presStyleCnt="0"/>
      <dgm:spPr/>
    </dgm:pt>
    <dgm:pt modelId="{97A4C7A7-2B31-4146-A1BB-21B37B0360EC}" type="pres">
      <dgm:prSet presAssocID="{197B856B-3718-4E92-9796-1A9C1607DDC0}" presName="composite" presStyleCnt="0"/>
      <dgm:spPr/>
    </dgm:pt>
    <dgm:pt modelId="{9A676B76-1416-472B-A08A-78CF57A21F10}" type="pres">
      <dgm:prSet presAssocID="{197B856B-3718-4E92-9796-1A9C1607DDC0}" presName="imgShp" presStyleLbl="fgImgPlace1" presStyleIdx="3" presStyleCnt="7" custFlipHor="1" custScaleX="7992" custScaleY="10788" custLinFactX="-43621" custLinFactNeighborX="-100000"/>
      <dgm:spPr/>
    </dgm:pt>
    <dgm:pt modelId="{3CEBDF40-5089-4A9E-9A0F-802D7A8A1DBE}" type="pres">
      <dgm:prSet presAssocID="{197B856B-3718-4E92-9796-1A9C1607DDC0}" presName="txShp" presStyleLbl="node1" presStyleIdx="3" presStyleCnt="7" custScaleX="136829">
        <dgm:presLayoutVars>
          <dgm:bulletEnabled val="1"/>
        </dgm:presLayoutVars>
      </dgm:prSet>
      <dgm:spPr/>
      <dgm:t>
        <a:bodyPr/>
        <a:lstStyle/>
        <a:p>
          <a:endParaRPr lang="vi-VN"/>
        </a:p>
      </dgm:t>
    </dgm:pt>
    <dgm:pt modelId="{B5EAE148-4902-4A35-9309-BEC9657EF224}" type="pres">
      <dgm:prSet presAssocID="{4CC87D54-7275-4E42-BE77-3654626C4847}" presName="spacing" presStyleCnt="0"/>
      <dgm:spPr/>
    </dgm:pt>
    <dgm:pt modelId="{3ECA17E0-F6B8-40AE-8390-48BD6A90C616}" type="pres">
      <dgm:prSet presAssocID="{D5F2D81E-ABC0-4A21-A3A8-E3A9D3A4E2F2}" presName="composite" presStyleCnt="0"/>
      <dgm:spPr/>
    </dgm:pt>
    <dgm:pt modelId="{8A4FCFDA-6D47-4201-BF06-4FB6CD1F569A}" type="pres">
      <dgm:prSet presAssocID="{D5F2D81E-ABC0-4A21-A3A8-E3A9D3A4E2F2}" presName="imgShp" presStyleLbl="fgImgPlace1" presStyleIdx="4" presStyleCnt="7" custFlipVert="0" custFlipHor="1" custScaleX="20678" custScaleY="20209" custLinFactX="-38106" custLinFactNeighborX="-100000" custLinFactNeighborY="129"/>
      <dgm:spPr/>
    </dgm:pt>
    <dgm:pt modelId="{3C607C74-2947-4B86-B968-3BDDC112B3E0}" type="pres">
      <dgm:prSet presAssocID="{D5F2D81E-ABC0-4A21-A3A8-E3A9D3A4E2F2}" presName="txShp" presStyleLbl="node1" presStyleIdx="4" presStyleCnt="7" custScaleX="135720" custScaleY="89211">
        <dgm:presLayoutVars>
          <dgm:bulletEnabled val="1"/>
        </dgm:presLayoutVars>
      </dgm:prSet>
      <dgm:spPr/>
      <dgm:t>
        <a:bodyPr/>
        <a:lstStyle/>
        <a:p>
          <a:endParaRPr lang="vi-VN"/>
        </a:p>
      </dgm:t>
    </dgm:pt>
    <dgm:pt modelId="{AED74B85-C86A-4A92-A492-144D29290183}" type="pres">
      <dgm:prSet presAssocID="{E55A2703-BB86-4F01-943C-42A20F5F3943}" presName="spacing" presStyleCnt="0"/>
      <dgm:spPr/>
    </dgm:pt>
    <dgm:pt modelId="{C8731B20-AD29-4827-8702-F39A087D37D6}" type="pres">
      <dgm:prSet presAssocID="{A9D3B38B-7FB6-427A-BC4A-F7A79E7495D0}" presName="composite" presStyleCnt="0"/>
      <dgm:spPr/>
    </dgm:pt>
    <dgm:pt modelId="{B13A464F-2618-4552-941B-C24EB00CDEBE}" type="pres">
      <dgm:prSet presAssocID="{A9D3B38B-7FB6-427A-BC4A-F7A79E7495D0}" presName="imgShp" presStyleLbl="fgImgPlace1" presStyleIdx="5" presStyleCnt="7" custFlipVert="0" custFlipHor="1" custScaleX="12192" custScaleY="7992" custLinFactX="-34990" custLinFactNeighborX="-100000" custLinFactNeighborY="3514"/>
      <dgm:spPr/>
    </dgm:pt>
    <dgm:pt modelId="{7D915BCC-AEB0-41C1-A32D-BBF2ABDF1322}" type="pres">
      <dgm:prSet presAssocID="{A9D3B38B-7FB6-427A-BC4A-F7A79E7495D0}" presName="txShp" presStyleLbl="node1" presStyleIdx="5" presStyleCnt="7" custScaleX="135720" custScaleY="89211">
        <dgm:presLayoutVars>
          <dgm:bulletEnabled val="1"/>
        </dgm:presLayoutVars>
      </dgm:prSet>
      <dgm:spPr/>
      <dgm:t>
        <a:bodyPr/>
        <a:lstStyle/>
        <a:p>
          <a:endParaRPr lang="vi-VN"/>
        </a:p>
      </dgm:t>
    </dgm:pt>
    <dgm:pt modelId="{59BA3D46-9944-4CDD-B009-A94BC7CDBD80}" type="pres">
      <dgm:prSet presAssocID="{95322378-AC87-4792-9FD6-BE59C0D1A548}" presName="spacing" presStyleCnt="0"/>
      <dgm:spPr/>
    </dgm:pt>
    <dgm:pt modelId="{C890439B-1446-4C1B-AAEF-254986800C0C}" type="pres">
      <dgm:prSet presAssocID="{D18BB3F4-9D4D-4C0B-B15D-FF4AF31D2860}" presName="composite" presStyleCnt="0"/>
      <dgm:spPr/>
    </dgm:pt>
    <dgm:pt modelId="{76A70177-0CFC-4C22-AD6A-5A40E58675B5}" type="pres">
      <dgm:prSet presAssocID="{D18BB3F4-9D4D-4C0B-B15D-FF4AF31D2860}" presName="imgShp" presStyleLbl="fgImgPlace1" presStyleIdx="6" presStyleCnt="7" custFlipVert="0" custFlipHor="1" custScaleX="10857" custScaleY="7992" custLinFactX="-35658" custLinFactNeighborX="-100000" custLinFactNeighborY="1517"/>
      <dgm:spPr/>
    </dgm:pt>
    <dgm:pt modelId="{DCA6E2C7-24C9-4653-9081-F94853306E8C}" type="pres">
      <dgm:prSet presAssocID="{D18BB3F4-9D4D-4C0B-B15D-FF4AF31D2860}" presName="txShp" presStyleLbl="node1" presStyleIdx="6" presStyleCnt="7" custScaleX="135720" custScaleY="89211">
        <dgm:presLayoutVars>
          <dgm:bulletEnabled val="1"/>
        </dgm:presLayoutVars>
      </dgm:prSet>
      <dgm:spPr/>
      <dgm:t>
        <a:bodyPr/>
        <a:lstStyle/>
        <a:p>
          <a:endParaRPr lang="vi-VN"/>
        </a:p>
      </dgm:t>
    </dgm:pt>
  </dgm:ptLst>
  <dgm:cxnLst>
    <dgm:cxn modelId="{11778461-5B1A-48B2-A0F4-226EFC30E7EF}" srcId="{F83A034C-B83D-48F8-987C-BFD476E7311A}" destId="{197B856B-3718-4E92-9796-1A9C1607DDC0}" srcOrd="3" destOrd="0" parTransId="{E215730C-4DEF-4F98-AFE9-8A35ABC513CE}" sibTransId="{4CC87D54-7275-4E42-BE77-3654626C4847}"/>
    <dgm:cxn modelId="{456F53E9-FB75-4050-A013-9E8FDF9AF587}" type="presOf" srcId="{F83A034C-B83D-48F8-987C-BFD476E7311A}" destId="{C2F25CC1-86B6-476D-9B54-5AF564CD488A}" srcOrd="0" destOrd="0" presId="urn:microsoft.com/office/officeart/2005/8/layout/vList3"/>
    <dgm:cxn modelId="{DEED094B-1563-46BD-AB6B-3FED614ECBA4}" type="presOf" srcId="{73845DBA-69B4-49D7-A561-9536F8E631BD}" destId="{B70E6844-A27D-40D7-8B1A-D7D3808C7016}" srcOrd="0" destOrd="0" presId="urn:microsoft.com/office/officeart/2005/8/layout/vList3"/>
    <dgm:cxn modelId="{D7379322-27CA-4EC3-AFB6-5B5F75397400}" type="presOf" srcId="{A9D3B38B-7FB6-427A-BC4A-F7A79E7495D0}" destId="{7D915BCC-AEB0-41C1-A32D-BBF2ABDF1322}" srcOrd="0" destOrd="0" presId="urn:microsoft.com/office/officeart/2005/8/layout/vList3"/>
    <dgm:cxn modelId="{048936F5-7851-4647-9268-56A0688A6C8C}" type="presOf" srcId="{7247640A-201F-444C-A927-383C9608734A}" destId="{11F8EBFA-4066-4936-BE39-1A056CB04B8D}" srcOrd="0" destOrd="0" presId="urn:microsoft.com/office/officeart/2005/8/layout/vList3"/>
    <dgm:cxn modelId="{DC368411-FDD4-4E55-9316-F34DE0B302A3}" srcId="{F83A034C-B83D-48F8-987C-BFD476E7311A}" destId="{A9D3B38B-7FB6-427A-BC4A-F7A79E7495D0}" srcOrd="5" destOrd="0" parTransId="{899C6D11-5EE3-481B-8469-CCC21B22710C}" sibTransId="{95322378-AC87-4792-9FD6-BE59C0D1A548}"/>
    <dgm:cxn modelId="{7E0B4730-1571-466C-94E4-8F1BBE1FA9B4}" type="presOf" srcId="{197B856B-3718-4E92-9796-1A9C1607DDC0}" destId="{3CEBDF40-5089-4A9E-9A0F-802D7A8A1DBE}" srcOrd="0" destOrd="0" presId="urn:microsoft.com/office/officeart/2005/8/layout/vList3"/>
    <dgm:cxn modelId="{6D4F6D69-9965-4E3B-B93F-BE24694113BD}" type="presOf" srcId="{D18BB3F4-9D4D-4C0B-B15D-FF4AF31D2860}" destId="{DCA6E2C7-24C9-4653-9081-F94853306E8C}" srcOrd="0" destOrd="0" presId="urn:microsoft.com/office/officeart/2005/8/layout/vList3"/>
    <dgm:cxn modelId="{CBE53466-F5BA-4CBC-8FCD-89DAAAD7D9C1}" type="presOf" srcId="{2F02BE16-C33B-4C4E-AAA0-CA2F5F185786}" destId="{645F3367-48DC-401D-9176-C6B0DC4F9A5C}" srcOrd="0" destOrd="0" presId="urn:microsoft.com/office/officeart/2005/8/layout/vList3"/>
    <dgm:cxn modelId="{A762F92F-5004-4B2B-B371-1DB3C6044066}" srcId="{F83A034C-B83D-48F8-987C-BFD476E7311A}" destId="{7247640A-201F-444C-A927-383C9608734A}" srcOrd="2" destOrd="0" parTransId="{6FFA440B-3E90-41E6-AA1F-6DE9110C998F}" sibTransId="{E63B704F-C8E7-4F5D-A695-CB47307895CE}"/>
    <dgm:cxn modelId="{D92138EB-20F4-4C71-A771-E2C247836C04}" srcId="{F83A034C-B83D-48F8-987C-BFD476E7311A}" destId="{2F02BE16-C33B-4C4E-AAA0-CA2F5F185786}" srcOrd="0" destOrd="0" parTransId="{A9290483-2C3C-4FFE-88C2-4CD31EA52E26}" sibTransId="{05133B59-BB26-477E-A20F-DC2B8A51455D}"/>
    <dgm:cxn modelId="{1CE5FF91-0194-4C2E-94A3-F6577B59107C}" type="presOf" srcId="{D5F2D81E-ABC0-4A21-A3A8-E3A9D3A4E2F2}" destId="{3C607C74-2947-4B86-B968-3BDDC112B3E0}" srcOrd="0" destOrd="0" presId="urn:microsoft.com/office/officeart/2005/8/layout/vList3"/>
    <dgm:cxn modelId="{6996AA09-290B-45A7-A72D-047976E1A14B}" srcId="{F83A034C-B83D-48F8-987C-BFD476E7311A}" destId="{D5F2D81E-ABC0-4A21-A3A8-E3A9D3A4E2F2}" srcOrd="4" destOrd="0" parTransId="{FCC9CB39-25C8-4730-92A7-8A27E3F09B8D}" sibTransId="{E55A2703-BB86-4F01-943C-42A20F5F3943}"/>
    <dgm:cxn modelId="{CD013918-D6A3-4BBA-82C1-AED8489716AC}" srcId="{F83A034C-B83D-48F8-987C-BFD476E7311A}" destId="{D18BB3F4-9D4D-4C0B-B15D-FF4AF31D2860}" srcOrd="6" destOrd="0" parTransId="{8E43EC71-7DAB-4C0E-B82A-5EBD92090E86}" sibTransId="{22F600D0-650B-492D-B7BE-0EB61024D927}"/>
    <dgm:cxn modelId="{D3B8A8A5-0CB2-4246-84DC-8D8D38C53E7B}" srcId="{F83A034C-B83D-48F8-987C-BFD476E7311A}" destId="{73845DBA-69B4-49D7-A561-9536F8E631BD}" srcOrd="1" destOrd="0" parTransId="{03F90902-D5A4-48C3-8238-3B3F13DB2863}" sibTransId="{2D70C362-E217-4DA6-8003-0051B907A9E8}"/>
    <dgm:cxn modelId="{C34DEE6C-4014-437D-B106-1737BF1558B2}" type="presParOf" srcId="{C2F25CC1-86B6-476D-9B54-5AF564CD488A}" destId="{8BA4C3E6-77AD-4570-86A0-50B5A66A288A}" srcOrd="0" destOrd="0" presId="urn:microsoft.com/office/officeart/2005/8/layout/vList3"/>
    <dgm:cxn modelId="{FF3C9DFB-A89B-4373-90CA-89331167E104}" type="presParOf" srcId="{8BA4C3E6-77AD-4570-86A0-50B5A66A288A}" destId="{64FEE878-AB0D-4381-9482-D631E6A58B99}" srcOrd="0" destOrd="0" presId="urn:microsoft.com/office/officeart/2005/8/layout/vList3"/>
    <dgm:cxn modelId="{46B0CB53-4B1D-4FD1-A1B6-9ABCCF2E045D}" type="presParOf" srcId="{8BA4C3E6-77AD-4570-86A0-50B5A66A288A}" destId="{645F3367-48DC-401D-9176-C6B0DC4F9A5C}" srcOrd="1" destOrd="0" presId="urn:microsoft.com/office/officeart/2005/8/layout/vList3"/>
    <dgm:cxn modelId="{0F421306-0FE5-498B-98AD-4290BF46D133}" type="presParOf" srcId="{C2F25CC1-86B6-476D-9B54-5AF564CD488A}" destId="{043FB833-FD5D-4EA2-B842-028F3BD9F950}" srcOrd="1" destOrd="0" presId="urn:microsoft.com/office/officeart/2005/8/layout/vList3"/>
    <dgm:cxn modelId="{77FF9474-9D90-433F-A620-2B210C027D9E}" type="presParOf" srcId="{C2F25CC1-86B6-476D-9B54-5AF564CD488A}" destId="{CB688732-5D9B-49D8-A594-B46683E90FF2}" srcOrd="2" destOrd="0" presId="urn:microsoft.com/office/officeart/2005/8/layout/vList3"/>
    <dgm:cxn modelId="{D10668DB-52BA-45AD-91AA-105DDCB316B8}" type="presParOf" srcId="{CB688732-5D9B-49D8-A594-B46683E90FF2}" destId="{4B8C859F-CD69-416D-85B3-B88B38FA5D76}" srcOrd="0" destOrd="0" presId="urn:microsoft.com/office/officeart/2005/8/layout/vList3"/>
    <dgm:cxn modelId="{CD631B6C-1076-4718-80CE-292F8DED8B1A}" type="presParOf" srcId="{CB688732-5D9B-49D8-A594-B46683E90FF2}" destId="{B70E6844-A27D-40D7-8B1A-D7D3808C7016}" srcOrd="1" destOrd="0" presId="urn:microsoft.com/office/officeart/2005/8/layout/vList3"/>
    <dgm:cxn modelId="{6C4978A5-88BE-4B0F-9C14-3B9CA921602C}" type="presParOf" srcId="{C2F25CC1-86B6-476D-9B54-5AF564CD488A}" destId="{EBBD5043-E8BC-4C01-9B51-6F84978777BF}" srcOrd="3" destOrd="0" presId="urn:microsoft.com/office/officeart/2005/8/layout/vList3"/>
    <dgm:cxn modelId="{A485A57B-763F-4CA7-AF22-0190E7901C0D}" type="presParOf" srcId="{C2F25CC1-86B6-476D-9B54-5AF564CD488A}" destId="{36C3801D-2D6D-43C9-B2B0-A8B3509C9BFA}" srcOrd="4" destOrd="0" presId="urn:microsoft.com/office/officeart/2005/8/layout/vList3"/>
    <dgm:cxn modelId="{1623A811-AE3C-430A-908A-C6F091659133}" type="presParOf" srcId="{36C3801D-2D6D-43C9-B2B0-A8B3509C9BFA}" destId="{ABEB6DEC-0235-47D2-BDF5-A0294C87C7C7}" srcOrd="0" destOrd="0" presId="urn:microsoft.com/office/officeart/2005/8/layout/vList3"/>
    <dgm:cxn modelId="{FEF69F55-806B-4667-8827-21147F0510A0}" type="presParOf" srcId="{36C3801D-2D6D-43C9-B2B0-A8B3509C9BFA}" destId="{11F8EBFA-4066-4936-BE39-1A056CB04B8D}" srcOrd="1" destOrd="0" presId="urn:microsoft.com/office/officeart/2005/8/layout/vList3"/>
    <dgm:cxn modelId="{EAB0F3CF-9FE3-4776-A72D-225FFF120A26}" type="presParOf" srcId="{C2F25CC1-86B6-476D-9B54-5AF564CD488A}" destId="{F7456094-8501-48A8-8EFD-030D315A6B95}" srcOrd="5" destOrd="0" presId="urn:microsoft.com/office/officeart/2005/8/layout/vList3"/>
    <dgm:cxn modelId="{BDC7CF60-1D18-450F-B4F9-758852E98F8D}" type="presParOf" srcId="{C2F25CC1-86B6-476D-9B54-5AF564CD488A}" destId="{97A4C7A7-2B31-4146-A1BB-21B37B0360EC}" srcOrd="6" destOrd="0" presId="urn:microsoft.com/office/officeart/2005/8/layout/vList3"/>
    <dgm:cxn modelId="{7A3C1966-B54F-4BDB-9C9C-6C3CCC914DCA}" type="presParOf" srcId="{97A4C7A7-2B31-4146-A1BB-21B37B0360EC}" destId="{9A676B76-1416-472B-A08A-78CF57A21F10}" srcOrd="0" destOrd="0" presId="urn:microsoft.com/office/officeart/2005/8/layout/vList3"/>
    <dgm:cxn modelId="{8AC723F5-B66E-4815-BE63-2E47C0355C1A}" type="presParOf" srcId="{97A4C7A7-2B31-4146-A1BB-21B37B0360EC}" destId="{3CEBDF40-5089-4A9E-9A0F-802D7A8A1DBE}" srcOrd="1" destOrd="0" presId="urn:microsoft.com/office/officeart/2005/8/layout/vList3"/>
    <dgm:cxn modelId="{76FD44B7-8206-42D5-9616-9807F6194C5D}" type="presParOf" srcId="{C2F25CC1-86B6-476D-9B54-5AF564CD488A}" destId="{B5EAE148-4902-4A35-9309-BEC9657EF224}" srcOrd="7" destOrd="0" presId="urn:microsoft.com/office/officeart/2005/8/layout/vList3"/>
    <dgm:cxn modelId="{8C978D57-2683-4ECA-A37E-67A3D7C71592}" type="presParOf" srcId="{C2F25CC1-86B6-476D-9B54-5AF564CD488A}" destId="{3ECA17E0-F6B8-40AE-8390-48BD6A90C616}" srcOrd="8" destOrd="0" presId="urn:microsoft.com/office/officeart/2005/8/layout/vList3"/>
    <dgm:cxn modelId="{228F41A1-5FCA-42A6-A8D5-5B6F9FA0D627}" type="presParOf" srcId="{3ECA17E0-F6B8-40AE-8390-48BD6A90C616}" destId="{8A4FCFDA-6D47-4201-BF06-4FB6CD1F569A}" srcOrd="0" destOrd="0" presId="urn:microsoft.com/office/officeart/2005/8/layout/vList3"/>
    <dgm:cxn modelId="{009D6B17-3EA9-43F6-B338-A721A2378284}" type="presParOf" srcId="{3ECA17E0-F6B8-40AE-8390-48BD6A90C616}" destId="{3C607C74-2947-4B86-B968-3BDDC112B3E0}" srcOrd="1" destOrd="0" presId="urn:microsoft.com/office/officeart/2005/8/layout/vList3"/>
    <dgm:cxn modelId="{B88EEB20-9964-4FE8-97B8-E1C68CA69661}" type="presParOf" srcId="{C2F25CC1-86B6-476D-9B54-5AF564CD488A}" destId="{AED74B85-C86A-4A92-A492-144D29290183}" srcOrd="9" destOrd="0" presId="urn:microsoft.com/office/officeart/2005/8/layout/vList3"/>
    <dgm:cxn modelId="{DA7BFEE8-3E75-4C76-8233-0C792E032EE6}" type="presParOf" srcId="{C2F25CC1-86B6-476D-9B54-5AF564CD488A}" destId="{C8731B20-AD29-4827-8702-F39A087D37D6}" srcOrd="10" destOrd="0" presId="urn:microsoft.com/office/officeart/2005/8/layout/vList3"/>
    <dgm:cxn modelId="{E1332F43-B5C7-4E30-AE4A-5732839DC736}" type="presParOf" srcId="{C8731B20-AD29-4827-8702-F39A087D37D6}" destId="{B13A464F-2618-4552-941B-C24EB00CDEBE}" srcOrd="0" destOrd="0" presId="urn:microsoft.com/office/officeart/2005/8/layout/vList3"/>
    <dgm:cxn modelId="{90E4C782-8170-4F9B-BC8B-B8E8FC39D2B0}" type="presParOf" srcId="{C8731B20-AD29-4827-8702-F39A087D37D6}" destId="{7D915BCC-AEB0-41C1-A32D-BBF2ABDF1322}" srcOrd="1" destOrd="0" presId="urn:microsoft.com/office/officeart/2005/8/layout/vList3"/>
    <dgm:cxn modelId="{DAC9A107-57AB-4591-A9BD-A9976C4A6DE5}" type="presParOf" srcId="{C2F25CC1-86B6-476D-9B54-5AF564CD488A}" destId="{59BA3D46-9944-4CDD-B009-A94BC7CDBD80}" srcOrd="11" destOrd="0" presId="urn:microsoft.com/office/officeart/2005/8/layout/vList3"/>
    <dgm:cxn modelId="{88BC0DE7-F5D8-41B3-BB42-87EB0D983225}" type="presParOf" srcId="{C2F25CC1-86B6-476D-9B54-5AF564CD488A}" destId="{C890439B-1446-4C1B-AAEF-254986800C0C}" srcOrd="12" destOrd="0" presId="urn:microsoft.com/office/officeart/2005/8/layout/vList3"/>
    <dgm:cxn modelId="{2BF8B1ED-4829-4EBE-BD1F-DF3268303249}" type="presParOf" srcId="{C890439B-1446-4C1B-AAEF-254986800C0C}" destId="{76A70177-0CFC-4C22-AD6A-5A40E58675B5}" srcOrd="0" destOrd="0" presId="urn:microsoft.com/office/officeart/2005/8/layout/vList3"/>
    <dgm:cxn modelId="{054778CA-8449-4576-8708-32A39BA7BE0D}" type="presParOf" srcId="{C890439B-1446-4C1B-AAEF-254986800C0C}" destId="{DCA6E2C7-24C9-4653-9081-F94853306E8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A39AF8-E651-4F36-8876-E437E87547E5}" type="doc">
      <dgm:prSet loTypeId="urn:microsoft.com/office/officeart/2005/8/layout/hList3" loCatId="list" qsTypeId="urn:microsoft.com/office/officeart/2005/8/quickstyle/3d1" qsCatId="3D" csTypeId="urn:microsoft.com/office/officeart/2005/8/colors/accent1_2" csCatId="accent1" phldr="1"/>
      <dgm:spPr/>
      <dgm:t>
        <a:bodyPr/>
        <a:lstStyle/>
        <a:p>
          <a:endParaRPr lang="en-US"/>
        </a:p>
      </dgm:t>
    </dgm:pt>
    <dgm:pt modelId="{1AC261E0-AAF0-4BB8-A200-08C90E265550}">
      <dgm:prSet phldrT="[Text]" custT="1"/>
      <dgm:spPr/>
      <dgm:t>
        <a:bodyPr/>
        <a:lstStyle/>
        <a:p>
          <a:r>
            <a:rPr lang="en-US" sz="4800" b="1" dirty="0">
              <a:solidFill>
                <a:schemeClr val="tx1"/>
              </a:solidFill>
              <a:latin typeface="Times New Roman" pitchFamily="18" charset="0"/>
              <a:cs typeface="Times New Roman" pitchFamily="18" charset="0"/>
            </a:rPr>
            <a:t>IV. </a:t>
          </a:r>
          <a:r>
            <a:rPr lang="en-US" sz="4800" b="1" dirty="0" err="1">
              <a:solidFill>
                <a:schemeClr val="tx1"/>
              </a:solidFill>
              <a:latin typeface="Times New Roman" pitchFamily="18" charset="0"/>
              <a:cs typeface="Times New Roman" pitchFamily="18" charset="0"/>
            </a:rPr>
            <a:t>Ưu</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điểm</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và</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hạn</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chế</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của</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công</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nghệ</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dự</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kiến</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trong</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gói</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thầu</a:t>
          </a:r>
          <a:endParaRPr lang="en-US" sz="4800" dirty="0">
            <a:solidFill>
              <a:schemeClr val="tx1"/>
            </a:solidFill>
          </a:endParaRPr>
        </a:p>
      </dgm:t>
    </dgm:pt>
    <dgm:pt modelId="{94DB941A-C49F-4CB5-B9AD-10D2DB994ADD}" type="parTrans" cxnId="{516C9C96-CC23-4B91-ABE2-240ACB1D9300}">
      <dgm:prSet/>
      <dgm:spPr/>
      <dgm:t>
        <a:bodyPr/>
        <a:lstStyle/>
        <a:p>
          <a:endParaRPr lang="en-US"/>
        </a:p>
      </dgm:t>
    </dgm:pt>
    <dgm:pt modelId="{FC804780-7D1C-410E-90A1-E62E8B5E607C}" type="sibTrans" cxnId="{516C9C96-CC23-4B91-ABE2-240ACB1D9300}">
      <dgm:prSet/>
      <dgm:spPr/>
      <dgm:t>
        <a:bodyPr/>
        <a:lstStyle/>
        <a:p>
          <a:endParaRPr lang="en-US"/>
        </a:p>
      </dgm:t>
    </dgm:pt>
    <dgm:pt modelId="{50F690E3-5369-4AB6-B896-E819AD61D604}">
      <dgm:prSet phldrT="[Text]" custT="1"/>
      <dgm:spPr/>
      <dgm:t>
        <a:bodyPr/>
        <a:lstStyle/>
        <a:p>
          <a:r>
            <a:rPr lang="en-US" sz="5400" b="1" dirty="0">
              <a:latin typeface="Times New Roman" pitchFamily="18" charset="0"/>
              <a:cs typeface="Times New Roman" pitchFamily="18" charset="0"/>
            </a:rPr>
            <a:t>4.1 </a:t>
          </a:r>
          <a:r>
            <a:rPr lang="en-US" sz="5400" b="1" dirty="0" err="1">
              <a:latin typeface="Times New Roman" pitchFamily="18" charset="0"/>
              <a:cs typeface="Times New Roman" pitchFamily="18" charset="0"/>
            </a:rPr>
            <a:t>Ưu</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điểm</a:t>
          </a:r>
          <a:r>
            <a:rPr lang="en-US" sz="5400" b="1" dirty="0">
              <a:latin typeface="Times New Roman" pitchFamily="18" charset="0"/>
              <a:cs typeface="Times New Roman" pitchFamily="18" charset="0"/>
            </a:rPr>
            <a:t> </a:t>
          </a:r>
          <a:endParaRPr lang="en-US" sz="5400" dirty="0"/>
        </a:p>
      </dgm:t>
    </dgm:pt>
    <dgm:pt modelId="{541B456C-DE3E-42E1-9C0A-1F690E7FE6B5}" type="parTrans" cxnId="{2D7681DD-A315-4F9B-9A5F-0660D487CE22}">
      <dgm:prSet/>
      <dgm:spPr/>
      <dgm:t>
        <a:bodyPr/>
        <a:lstStyle/>
        <a:p>
          <a:endParaRPr lang="en-US"/>
        </a:p>
      </dgm:t>
    </dgm:pt>
    <dgm:pt modelId="{15C9BBE7-33AD-44D1-907B-08C876ECF383}" type="sibTrans" cxnId="{2D7681DD-A315-4F9B-9A5F-0660D487CE22}">
      <dgm:prSet/>
      <dgm:spPr/>
      <dgm:t>
        <a:bodyPr/>
        <a:lstStyle/>
        <a:p>
          <a:endParaRPr lang="en-US"/>
        </a:p>
      </dgm:t>
    </dgm:pt>
    <dgm:pt modelId="{7691DABF-1430-4249-8F27-8279B94D42CE}">
      <dgm:prSet phldrT="[Text]" custT="1"/>
      <dgm:spPr/>
      <dgm:t>
        <a:bodyPr/>
        <a:lstStyle/>
        <a:p>
          <a:r>
            <a:rPr lang="en-US" sz="5400" b="1" dirty="0">
              <a:latin typeface="Times New Roman" pitchFamily="18" charset="0"/>
              <a:cs typeface="Times New Roman" pitchFamily="18" charset="0"/>
            </a:rPr>
            <a:t>4.2 H</a:t>
          </a:r>
          <a:r>
            <a:rPr lang="vi-VN" sz="5400" b="1" dirty="0">
              <a:latin typeface="Times New Roman" pitchFamily="18" charset="0"/>
              <a:cs typeface="Times New Roman" pitchFamily="18" charset="0"/>
            </a:rPr>
            <a:t>ạn chế </a:t>
          </a:r>
          <a:endParaRPr lang="en-US" sz="5400" dirty="0"/>
        </a:p>
      </dgm:t>
    </dgm:pt>
    <dgm:pt modelId="{D7395591-90D5-474D-8938-6F1F6C2865FB}" type="parTrans" cxnId="{2ACF177A-3570-4D6D-91D4-779E55817944}">
      <dgm:prSet/>
      <dgm:spPr/>
      <dgm:t>
        <a:bodyPr/>
        <a:lstStyle/>
        <a:p>
          <a:endParaRPr lang="en-US"/>
        </a:p>
      </dgm:t>
    </dgm:pt>
    <dgm:pt modelId="{B2ED4534-787B-46C7-9DC5-5B8FFDF63403}" type="sibTrans" cxnId="{2ACF177A-3570-4D6D-91D4-779E55817944}">
      <dgm:prSet/>
      <dgm:spPr/>
      <dgm:t>
        <a:bodyPr/>
        <a:lstStyle/>
        <a:p>
          <a:endParaRPr lang="en-US"/>
        </a:p>
      </dgm:t>
    </dgm:pt>
    <dgm:pt modelId="{E4D9B5D3-2B56-48ED-A95D-67654DAF6E76}" type="pres">
      <dgm:prSet presAssocID="{E8A39AF8-E651-4F36-8876-E437E87547E5}" presName="composite" presStyleCnt="0">
        <dgm:presLayoutVars>
          <dgm:chMax val="1"/>
          <dgm:dir/>
          <dgm:resizeHandles val="exact"/>
        </dgm:presLayoutVars>
      </dgm:prSet>
      <dgm:spPr/>
      <dgm:t>
        <a:bodyPr/>
        <a:lstStyle/>
        <a:p>
          <a:endParaRPr lang="vi-VN"/>
        </a:p>
      </dgm:t>
    </dgm:pt>
    <dgm:pt modelId="{147DD76E-8B57-4C6A-9531-A8D053D4817F}" type="pres">
      <dgm:prSet presAssocID="{1AC261E0-AAF0-4BB8-A200-08C90E265550}" presName="roof" presStyleLbl="dkBgShp" presStyleIdx="0" presStyleCnt="2" custScaleY="170270"/>
      <dgm:spPr/>
      <dgm:t>
        <a:bodyPr/>
        <a:lstStyle/>
        <a:p>
          <a:endParaRPr lang="vi-VN"/>
        </a:p>
      </dgm:t>
    </dgm:pt>
    <dgm:pt modelId="{0062C9B4-C924-4A9A-A1D6-35D1CCCFE9A7}" type="pres">
      <dgm:prSet presAssocID="{1AC261E0-AAF0-4BB8-A200-08C90E265550}" presName="pillars" presStyleCnt="0"/>
      <dgm:spPr/>
    </dgm:pt>
    <dgm:pt modelId="{F7AFE563-D050-4AC8-A266-A938EBD543BB}" type="pres">
      <dgm:prSet presAssocID="{1AC261E0-AAF0-4BB8-A200-08C90E265550}" presName="pillar1" presStyleLbl="node1" presStyleIdx="0" presStyleCnt="2" custScaleY="74689">
        <dgm:presLayoutVars>
          <dgm:bulletEnabled val="1"/>
        </dgm:presLayoutVars>
      </dgm:prSet>
      <dgm:spPr/>
      <dgm:t>
        <a:bodyPr/>
        <a:lstStyle/>
        <a:p>
          <a:endParaRPr lang="vi-VN"/>
        </a:p>
      </dgm:t>
    </dgm:pt>
    <dgm:pt modelId="{9A8B7119-15B8-4FBA-A9C2-A65BECA3CDCC}" type="pres">
      <dgm:prSet presAssocID="{7691DABF-1430-4249-8F27-8279B94D42CE}" presName="pillarX" presStyleLbl="node1" presStyleIdx="1" presStyleCnt="2" custScaleY="74689">
        <dgm:presLayoutVars>
          <dgm:bulletEnabled val="1"/>
        </dgm:presLayoutVars>
      </dgm:prSet>
      <dgm:spPr/>
      <dgm:t>
        <a:bodyPr/>
        <a:lstStyle/>
        <a:p>
          <a:endParaRPr lang="vi-VN"/>
        </a:p>
      </dgm:t>
    </dgm:pt>
    <dgm:pt modelId="{B1BEE900-0BF9-4A19-AB1E-EA12E0F9F7CD}" type="pres">
      <dgm:prSet presAssocID="{1AC261E0-AAF0-4BB8-A200-08C90E265550}" presName="base" presStyleLbl="dkBgShp" presStyleIdx="1" presStyleCnt="2"/>
      <dgm:spPr/>
    </dgm:pt>
  </dgm:ptLst>
  <dgm:cxnLst>
    <dgm:cxn modelId="{534A863E-9E9C-4033-9F09-A89E8AE56D2A}" type="presOf" srcId="{E8A39AF8-E651-4F36-8876-E437E87547E5}" destId="{E4D9B5D3-2B56-48ED-A95D-67654DAF6E76}" srcOrd="0" destOrd="0" presId="urn:microsoft.com/office/officeart/2005/8/layout/hList3"/>
    <dgm:cxn modelId="{2D7681DD-A315-4F9B-9A5F-0660D487CE22}" srcId="{1AC261E0-AAF0-4BB8-A200-08C90E265550}" destId="{50F690E3-5369-4AB6-B896-E819AD61D604}" srcOrd="0" destOrd="0" parTransId="{541B456C-DE3E-42E1-9C0A-1F690E7FE6B5}" sibTransId="{15C9BBE7-33AD-44D1-907B-08C876ECF383}"/>
    <dgm:cxn modelId="{02EAACFE-22AD-4B05-8624-6D657DF61BAB}" type="presOf" srcId="{50F690E3-5369-4AB6-B896-E819AD61D604}" destId="{F7AFE563-D050-4AC8-A266-A938EBD543BB}" srcOrd="0" destOrd="0" presId="urn:microsoft.com/office/officeart/2005/8/layout/hList3"/>
    <dgm:cxn modelId="{516C9C96-CC23-4B91-ABE2-240ACB1D9300}" srcId="{E8A39AF8-E651-4F36-8876-E437E87547E5}" destId="{1AC261E0-AAF0-4BB8-A200-08C90E265550}" srcOrd="0" destOrd="0" parTransId="{94DB941A-C49F-4CB5-B9AD-10D2DB994ADD}" sibTransId="{FC804780-7D1C-410E-90A1-E62E8B5E607C}"/>
    <dgm:cxn modelId="{FCF98E99-7217-457D-8173-73775AF4B3B3}" type="presOf" srcId="{7691DABF-1430-4249-8F27-8279B94D42CE}" destId="{9A8B7119-15B8-4FBA-A9C2-A65BECA3CDCC}" srcOrd="0" destOrd="0" presId="urn:microsoft.com/office/officeart/2005/8/layout/hList3"/>
    <dgm:cxn modelId="{2ACF177A-3570-4D6D-91D4-779E55817944}" srcId="{1AC261E0-AAF0-4BB8-A200-08C90E265550}" destId="{7691DABF-1430-4249-8F27-8279B94D42CE}" srcOrd="1" destOrd="0" parTransId="{D7395591-90D5-474D-8938-6F1F6C2865FB}" sibTransId="{B2ED4534-787B-46C7-9DC5-5B8FFDF63403}"/>
    <dgm:cxn modelId="{7606DD7B-9A6F-4CDB-B8EE-1FCC02796AA3}" type="presOf" srcId="{1AC261E0-AAF0-4BB8-A200-08C90E265550}" destId="{147DD76E-8B57-4C6A-9531-A8D053D4817F}" srcOrd="0" destOrd="0" presId="urn:microsoft.com/office/officeart/2005/8/layout/hList3"/>
    <dgm:cxn modelId="{6A177284-7041-481F-8AF9-AEF67A53226F}" type="presParOf" srcId="{E4D9B5D3-2B56-48ED-A95D-67654DAF6E76}" destId="{147DD76E-8B57-4C6A-9531-A8D053D4817F}" srcOrd="0" destOrd="0" presId="urn:microsoft.com/office/officeart/2005/8/layout/hList3"/>
    <dgm:cxn modelId="{28E7A4C4-BA22-478B-B479-D4C5D236D2E8}" type="presParOf" srcId="{E4D9B5D3-2B56-48ED-A95D-67654DAF6E76}" destId="{0062C9B4-C924-4A9A-A1D6-35D1CCCFE9A7}" srcOrd="1" destOrd="0" presId="urn:microsoft.com/office/officeart/2005/8/layout/hList3"/>
    <dgm:cxn modelId="{9278A02E-6003-4AC9-AFCA-4051AFDA86E2}" type="presParOf" srcId="{0062C9B4-C924-4A9A-A1D6-35D1CCCFE9A7}" destId="{F7AFE563-D050-4AC8-A266-A938EBD543BB}" srcOrd="0" destOrd="0" presId="urn:microsoft.com/office/officeart/2005/8/layout/hList3"/>
    <dgm:cxn modelId="{81419A2C-AA41-4D97-8478-D9E0CFAF27A8}" type="presParOf" srcId="{0062C9B4-C924-4A9A-A1D6-35D1CCCFE9A7}" destId="{9A8B7119-15B8-4FBA-A9C2-A65BECA3CDCC}" srcOrd="1" destOrd="0" presId="urn:microsoft.com/office/officeart/2005/8/layout/hList3"/>
    <dgm:cxn modelId="{29750A78-F776-430E-B13E-7AC633346929}" type="presParOf" srcId="{E4D9B5D3-2B56-48ED-A95D-67654DAF6E76}" destId="{B1BEE900-0BF9-4A19-AB1E-EA12E0F9F7CD}"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3400" b="0" dirty="0">
              <a:latin typeface="Times New Roman" pitchFamily="18" charset="0"/>
              <a:cs typeface="Times New Roman" pitchFamily="18" charset="0"/>
            </a:rPr>
            <a:t>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257E6214-CD9F-42B6-8AF4-C0B955FC0569}">
      <dgm:prSet phldrT="[Text]" custT="1"/>
      <dgm:spPr/>
      <dgm:t>
        <a:bodyPr/>
        <a:lstStyle/>
        <a:p>
          <a:r>
            <a:rPr lang="x-none" sz="3400" b="1">
              <a:latin typeface="Times New Roman" pitchFamily="18" charset="0"/>
              <a:cs typeface="Times New Roman" pitchFamily="18" charset="0"/>
            </a:rPr>
            <a:t>Qui trình công nghệ sản xuất phân hữu cơ khoáng từ phân lợn ép</a:t>
          </a:r>
          <a:endParaRPr lang="en-US" sz="3400" b="0" dirty="0">
            <a:latin typeface="Times New Roman" pitchFamily="18" charset="0"/>
            <a:cs typeface="Times New Roman" pitchFamily="18" charset="0"/>
          </a:endParaRPr>
        </a:p>
      </dgm:t>
    </dgm:pt>
    <dgm:pt modelId="{C5C40DE9-F201-4617-8C86-49001D9D7F24}" type="parTrans" cxnId="{58DDB2CE-8B3D-4E85-93E0-6123167ACE21}">
      <dgm:prSet/>
      <dgm:spPr/>
      <dgm:t>
        <a:bodyPr/>
        <a:lstStyle/>
        <a:p>
          <a:endParaRPr lang="en-US"/>
        </a:p>
      </dgm:t>
    </dgm:pt>
    <dgm:pt modelId="{FF1596ED-F9D0-4DEB-8103-D4E4DBA41157}" type="sibTrans" cxnId="{58DDB2CE-8B3D-4E85-93E0-6123167ACE21}">
      <dgm:prSet/>
      <dgm:spPr/>
      <dgm:t>
        <a:bodyPr/>
        <a:lstStyle/>
        <a:p>
          <a:endParaRPr lang="en-US"/>
        </a:p>
      </dgm:t>
    </dgm:pt>
    <dgm:pt modelId="{CFA4724D-F649-4AC0-8075-BB89BD91CBBD}">
      <dgm:prSet phldrT="[Text]" custT="1"/>
      <dgm:spPr/>
      <dgm:t>
        <a:bodyPr/>
        <a:lstStyle/>
        <a:p>
          <a:r>
            <a:rPr lang="en-US" sz="3400" b="0" dirty="0">
              <a:latin typeface="Times New Roman" pitchFamily="18" charset="0"/>
              <a:cs typeface="Times New Roman" pitchFamily="18" charset="0"/>
            </a:rPr>
            <a:t>2</a:t>
          </a:r>
        </a:p>
      </dgm:t>
    </dgm:pt>
    <dgm:pt modelId="{420A6BBB-21E9-4C22-B113-0E4687AB574E}" type="parTrans" cxnId="{D8678F9D-47C4-4AEA-BC3E-917CE67C2F22}">
      <dgm:prSet/>
      <dgm:spPr/>
      <dgm:t>
        <a:bodyPr/>
        <a:lstStyle/>
        <a:p>
          <a:endParaRPr lang="en-US"/>
        </a:p>
      </dgm:t>
    </dgm:pt>
    <dgm:pt modelId="{AFC04137-3B51-4158-B867-FD8561CEA423}" type="sibTrans" cxnId="{D8678F9D-47C4-4AEA-BC3E-917CE67C2F22}">
      <dgm:prSet/>
      <dgm:spPr/>
      <dgm:t>
        <a:bodyPr/>
        <a:lstStyle/>
        <a:p>
          <a:endParaRPr lang="en-US"/>
        </a:p>
      </dgm:t>
    </dgm:pt>
    <dgm:pt modelId="{E21C9A1C-71D4-4C69-957F-90D0D39819BC}">
      <dgm:prSet phldrT="[Text]" custT="1"/>
      <dgm:spPr/>
      <dgm:t>
        <a:bodyPr/>
        <a:lstStyle/>
        <a:p>
          <a:r>
            <a:rPr lang="x-none" sz="3400" b="1">
              <a:latin typeface="Times New Roman" pitchFamily="18" charset="0"/>
              <a:cs typeface="Times New Roman" pitchFamily="18" charset="0"/>
            </a:rPr>
            <a:t>Công thức phối trộn để sản xuất phân hữu cơ khoáng</a:t>
          </a:r>
          <a:endParaRPr lang="en-US" sz="3400" b="0" dirty="0">
            <a:latin typeface="Times New Roman" pitchFamily="18" charset="0"/>
            <a:cs typeface="Times New Roman" pitchFamily="18" charset="0"/>
          </a:endParaRPr>
        </a:p>
      </dgm:t>
    </dgm:pt>
    <dgm:pt modelId="{5DB2DA07-5FCB-421F-B05A-FA6F5F146170}" type="sibTrans" cxnId="{7324DAA3-8894-4715-9423-38BC9DA82BB1}">
      <dgm:prSet/>
      <dgm:spPr/>
      <dgm:t>
        <a:bodyPr/>
        <a:lstStyle/>
        <a:p>
          <a:endParaRPr lang="en-US"/>
        </a:p>
      </dgm:t>
    </dgm:pt>
    <dgm:pt modelId="{9271460F-9A45-499C-97FF-6B18B6D80BB5}" type="parTrans" cxnId="{7324DAA3-8894-4715-9423-38BC9DA82BB1}">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2">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2" custScaleY="103280" custLinFactNeighborX="-105" custLinFactNeighborY="-43438">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2">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2">
        <dgm:presLayoutVars>
          <dgm:bulletEnabled val="1"/>
        </dgm:presLayoutVars>
      </dgm:prSet>
      <dgm:spPr/>
      <dgm:t>
        <a:bodyPr/>
        <a:lstStyle/>
        <a:p>
          <a:endParaRPr lang="vi-VN"/>
        </a:p>
      </dgm:t>
    </dgm:pt>
  </dgm:ptLst>
  <dgm:cxnLst>
    <dgm:cxn modelId="{F0F2C7D1-80E9-48C6-BDA6-D1F05167A3E2}" srcId="{EC0FAA44-9AA4-475E-80D1-C12DB41A4A9F}" destId="{7236ACF1-7D4F-41FB-8EA7-75464720E321}" srcOrd="0" destOrd="0" parTransId="{483F80E4-2B92-4087-A8FC-0747C8CB5A2F}" sibTransId="{87D764EA-EA4E-446D-A876-86EE02A1BB09}"/>
    <dgm:cxn modelId="{60F98CB8-AC5C-4365-B04A-F9F2E75E2A73}" type="presOf" srcId="{257E6214-CD9F-42B6-8AF4-C0B955FC0569}" destId="{3C9AA7F6-BDFD-4E2F-9D43-1E40593D9EB8}" srcOrd="0" destOrd="0" presId="urn:microsoft.com/office/officeart/2005/8/layout/chevron2"/>
    <dgm:cxn modelId="{1EEEB1E3-AC9A-45EE-94BD-89FD0B55AA7F}" type="presOf" srcId="{EC0FAA44-9AA4-475E-80D1-C12DB41A4A9F}" destId="{C6916F11-1DDB-4CDD-831C-B62BD6810961}" srcOrd="0" destOrd="0" presId="urn:microsoft.com/office/officeart/2005/8/layout/chevron2"/>
    <dgm:cxn modelId="{B98A71D1-C479-437A-8BE2-9160544807C4}" type="presOf" srcId="{E21C9A1C-71D4-4C69-957F-90D0D39819BC}" destId="{56D2F5F0-E344-4666-8901-76A5420CFBD8}" srcOrd="0" destOrd="0" presId="urn:microsoft.com/office/officeart/2005/8/layout/chevron2"/>
    <dgm:cxn modelId="{7324DAA3-8894-4715-9423-38BC9DA82BB1}" srcId="{CFA4724D-F649-4AC0-8075-BB89BD91CBBD}" destId="{E21C9A1C-71D4-4C69-957F-90D0D39819BC}" srcOrd="0" destOrd="0" parTransId="{9271460F-9A45-499C-97FF-6B18B6D80BB5}" sibTransId="{5DB2DA07-5FCB-421F-B05A-FA6F5F146170}"/>
    <dgm:cxn modelId="{E847AC8D-B181-4FCA-8C68-7E702C06C040}" type="presOf" srcId="{7236ACF1-7D4F-41FB-8EA7-75464720E321}" destId="{504F1E32-838E-405E-BF4B-ED693700C04B}" srcOrd="0" destOrd="0" presId="urn:microsoft.com/office/officeart/2005/8/layout/chevron2"/>
    <dgm:cxn modelId="{D8678F9D-47C4-4AEA-BC3E-917CE67C2F22}" srcId="{EC0FAA44-9AA4-475E-80D1-C12DB41A4A9F}" destId="{CFA4724D-F649-4AC0-8075-BB89BD91CBBD}" srcOrd="1" destOrd="0" parTransId="{420A6BBB-21E9-4C22-B113-0E4687AB574E}" sibTransId="{AFC04137-3B51-4158-B867-FD8561CEA423}"/>
    <dgm:cxn modelId="{58DDB2CE-8B3D-4E85-93E0-6123167ACE21}" srcId="{7236ACF1-7D4F-41FB-8EA7-75464720E321}" destId="{257E6214-CD9F-42B6-8AF4-C0B955FC0569}" srcOrd="0" destOrd="0" parTransId="{C5C40DE9-F201-4617-8C86-49001D9D7F24}" sibTransId="{FF1596ED-F9D0-4DEB-8103-D4E4DBA41157}"/>
    <dgm:cxn modelId="{959C54E5-069A-4028-8B59-CCC0D7149DB7}" type="presOf" srcId="{CFA4724D-F649-4AC0-8075-BB89BD91CBBD}" destId="{D67D77BC-90B4-42E8-9230-CA1C53675E17}" srcOrd="0" destOrd="0" presId="urn:microsoft.com/office/officeart/2005/8/layout/chevron2"/>
    <dgm:cxn modelId="{9A49F8CA-23B9-465F-91B4-0B660BE37060}" type="presParOf" srcId="{C6916F11-1DDB-4CDD-831C-B62BD6810961}" destId="{116D9656-E4B4-4489-B655-A4299A82DBC9}" srcOrd="0" destOrd="0" presId="urn:microsoft.com/office/officeart/2005/8/layout/chevron2"/>
    <dgm:cxn modelId="{D78B66F1-2683-45E5-935A-7E7775B4AD73}" type="presParOf" srcId="{116D9656-E4B4-4489-B655-A4299A82DBC9}" destId="{504F1E32-838E-405E-BF4B-ED693700C04B}" srcOrd="0" destOrd="0" presId="urn:microsoft.com/office/officeart/2005/8/layout/chevron2"/>
    <dgm:cxn modelId="{0E52766B-354C-45A6-9F74-CC8026661C55}" type="presParOf" srcId="{116D9656-E4B4-4489-B655-A4299A82DBC9}" destId="{3C9AA7F6-BDFD-4E2F-9D43-1E40593D9EB8}" srcOrd="1" destOrd="0" presId="urn:microsoft.com/office/officeart/2005/8/layout/chevron2"/>
    <dgm:cxn modelId="{642AC0BE-4479-423A-B83F-91F5E8D55497}" type="presParOf" srcId="{C6916F11-1DDB-4CDD-831C-B62BD6810961}" destId="{989AD310-6C94-4C04-ABB5-592CDD1C70A4}" srcOrd="1" destOrd="0" presId="urn:microsoft.com/office/officeart/2005/8/layout/chevron2"/>
    <dgm:cxn modelId="{491A0936-061C-4201-BC8B-F08635CE098B}" type="presParOf" srcId="{C6916F11-1DDB-4CDD-831C-B62BD6810961}" destId="{C01EFC2F-43A1-430D-95F6-6B3F6CB1E0F1}" srcOrd="2" destOrd="0" presId="urn:microsoft.com/office/officeart/2005/8/layout/chevron2"/>
    <dgm:cxn modelId="{71A8F0B0-5595-4C71-86D1-E985311303B9}" type="presParOf" srcId="{C01EFC2F-43A1-430D-95F6-6B3F6CB1E0F1}" destId="{D67D77BC-90B4-42E8-9230-CA1C53675E17}" srcOrd="0" destOrd="0" presId="urn:microsoft.com/office/officeart/2005/8/layout/chevron2"/>
    <dgm:cxn modelId="{9BEB4484-7DBA-406C-A051-407818D4CDD5}" type="presParOf" srcId="{C01EFC2F-43A1-430D-95F6-6B3F6CB1E0F1}" destId="{56D2F5F0-E344-4666-8901-76A5420CFB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2800" b="0" i="0" dirty="0">
              <a:latin typeface="Times New Roman" pitchFamily="18" charset="0"/>
              <a:cs typeface="Times New Roman" pitchFamily="18" charset="0"/>
            </a:rPr>
            <a:t>1.1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257E6214-CD9F-42B6-8AF4-C0B955FC0569}">
      <dgm:prSet phldrT="[Text]" custT="1"/>
      <dgm:spPr/>
      <dgm:t>
        <a:bodyPr/>
        <a:lstStyle/>
        <a:p>
          <a:r>
            <a:rPr lang="x-none" sz="2800" b="0" i="0">
              <a:latin typeface="Times New Roman" pitchFamily="18" charset="0"/>
              <a:cs typeface="Times New Roman" pitchFamily="18" charset="0"/>
            </a:rPr>
            <a:t>Công thức phân hữu cơ khoáng cho các cây trồng trọng điểm của dự án</a:t>
          </a:r>
          <a:endParaRPr lang="en-US" sz="2800" b="0" i="0" dirty="0">
            <a:latin typeface="Times New Roman" pitchFamily="18" charset="0"/>
            <a:cs typeface="Times New Roman" pitchFamily="18" charset="0"/>
          </a:endParaRPr>
        </a:p>
      </dgm:t>
    </dgm:pt>
    <dgm:pt modelId="{C5C40DE9-F201-4617-8C86-49001D9D7F24}" type="parTrans" cxnId="{58DDB2CE-8B3D-4E85-93E0-6123167ACE21}">
      <dgm:prSet/>
      <dgm:spPr/>
      <dgm:t>
        <a:bodyPr/>
        <a:lstStyle/>
        <a:p>
          <a:endParaRPr lang="en-US"/>
        </a:p>
      </dgm:t>
    </dgm:pt>
    <dgm:pt modelId="{FF1596ED-F9D0-4DEB-8103-D4E4DBA41157}" type="sibTrans" cxnId="{58DDB2CE-8B3D-4E85-93E0-6123167ACE21}">
      <dgm:prSet/>
      <dgm:spPr/>
      <dgm:t>
        <a:bodyPr/>
        <a:lstStyle/>
        <a:p>
          <a:endParaRPr lang="en-US"/>
        </a:p>
      </dgm:t>
    </dgm:pt>
    <dgm:pt modelId="{CFA4724D-F649-4AC0-8075-BB89BD91CBBD}">
      <dgm:prSet phldrT="[Text]" custT="1"/>
      <dgm:spPr/>
      <dgm:t>
        <a:bodyPr/>
        <a:lstStyle/>
        <a:p>
          <a:r>
            <a:rPr lang="en-US" sz="2800" b="0" i="0" dirty="0">
              <a:latin typeface="Times New Roman" pitchFamily="18" charset="0"/>
              <a:cs typeface="Times New Roman" pitchFamily="18" charset="0"/>
            </a:rPr>
            <a:t>1.2</a:t>
          </a:r>
        </a:p>
      </dgm:t>
    </dgm:pt>
    <dgm:pt modelId="{420A6BBB-21E9-4C22-B113-0E4687AB574E}" type="parTrans" cxnId="{D8678F9D-47C4-4AEA-BC3E-917CE67C2F22}">
      <dgm:prSet/>
      <dgm:spPr/>
      <dgm:t>
        <a:bodyPr/>
        <a:lstStyle/>
        <a:p>
          <a:endParaRPr lang="en-US"/>
        </a:p>
      </dgm:t>
    </dgm:pt>
    <dgm:pt modelId="{AFC04137-3B51-4158-B867-FD8561CEA423}" type="sibTrans" cxnId="{D8678F9D-47C4-4AEA-BC3E-917CE67C2F22}">
      <dgm:prSet/>
      <dgm:spPr/>
      <dgm:t>
        <a:bodyPr/>
        <a:lstStyle/>
        <a:p>
          <a:endParaRPr lang="en-US"/>
        </a:p>
      </dgm:t>
    </dgm:pt>
    <dgm:pt modelId="{B9BE2173-5277-4A94-93D6-5C2D1A1B6864}">
      <dgm:prSet phldrT="[Text]" custT="1"/>
      <dgm:spPr/>
      <dgm:t>
        <a:bodyPr/>
        <a:lstStyle/>
        <a:p>
          <a:r>
            <a:rPr lang="en-US" sz="2800" b="0" i="0" dirty="0">
              <a:latin typeface="Times New Roman" pitchFamily="18" charset="0"/>
              <a:cs typeface="Times New Roman" pitchFamily="18" charset="0"/>
            </a:rPr>
            <a:t>1.3</a:t>
          </a:r>
        </a:p>
      </dgm:t>
    </dgm:pt>
    <dgm:pt modelId="{B66E818D-D202-46DB-9789-36CB1245F2E0}" type="parTrans" cxnId="{34809E64-8282-4606-B6CA-B807F3046821}">
      <dgm:prSet/>
      <dgm:spPr/>
      <dgm:t>
        <a:bodyPr/>
        <a:lstStyle/>
        <a:p>
          <a:endParaRPr lang="en-US"/>
        </a:p>
      </dgm:t>
    </dgm:pt>
    <dgm:pt modelId="{9CF34069-43EA-4DD4-B9B3-C77ED4F41D55}" type="sibTrans" cxnId="{34809E64-8282-4606-B6CA-B807F3046821}">
      <dgm:prSet/>
      <dgm:spPr/>
      <dgm:t>
        <a:bodyPr/>
        <a:lstStyle/>
        <a:p>
          <a:endParaRPr lang="en-US"/>
        </a:p>
      </dgm:t>
    </dgm:pt>
    <dgm:pt modelId="{9AAA9D01-CEB5-43E4-B52E-81BCE10F1C7F}">
      <dgm:prSet phldrT="[Text]" custT="1"/>
      <dgm:spPr/>
      <dgm:t>
        <a:bodyPr/>
        <a:lstStyle/>
        <a:p>
          <a:r>
            <a:rPr lang="x-none" sz="2800" b="0" i="0">
              <a:latin typeface="Times New Roman" pitchFamily="18" charset="0"/>
              <a:cs typeface="Times New Roman" pitchFamily="18" charset="0"/>
            </a:rPr>
            <a:t>Qui trình công nghệ sản xuất phân hữu cơ khoáng từ phân lợn ép</a:t>
          </a:r>
          <a:endParaRPr lang="en-US" sz="2800" b="0" i="0" dirty="0">
            <a:latin typeface="Times New Roman" pitchFamily="18" charset="0"/>
            <a:cs typeface="Times New Roman" pitchFamily="18" charset="0"/>
          </a:endParaRPr>
        </a:p>
      </dgm:t>
    </dgm:pt>
    <dgm:pt modelId="{70702AEB-6050-41C7-ABBB-E81297B73904}" type="parTrans" cxnId="{F61271F0-BA7B-453B-AE35-16E6E5A54AD9}">
      <dgm:prSet/>
      <dgm:spPr/>
      <dgm:t>
        <a:bodyPr/>
        <a:lstStyle/>
        <a:p>
          <a:endParaRPr lang="en-US"/>
        </a:p>
      </dgm:t>
    </dgm:pt>
    <dgm:pt modelId="{A38F4D4B-C3AF-4E57-AE6F-7A6BBD2375C4}" type="sibTrans" cxnId="{F61271F0-BA7B-453B-AE35-16E6E5A54AD9}">
      <dgm:prSet/>
      <dgm:spPr/>
      <dgm:t>
        <a:bodyPr/>
        <a:lstStyle/>
        <a:p>
          <a:endParaRPr lang="en-US"/>
        </a:p>
      </dgm:t>
    </dgm:pt>
    <dgm:pt modelId="{E21C9A1C-71D4-4C69-957F-90D0D39819BC}">
      <dgm:prSet phldrT="[Text]" custT="1"/>
      <dgm:spPr/>
      <dgm:t>
        <a:bodyPr/>
        <a:lstStyle/>
        <a:p>
          <a:r>
            <a:rPr lang="x-none" sz="2800" b="0" i="0">
              <a:latin typeface="Times New Roman" pitchFamily="18" charset="0"/>
              <a:cs typeface="Times New Roman" pitchFamily="18" charset="0"/>
            </a:rPr>
            <a:t>Nguyên, phụ liệu sản xuất phân hữu cơ khoáng từ phân lợn ép</a:t>
          </a:r>
          <a:endParaRPr lang="en-US" sz="2800" b="0" i="0" dirty="0">
            <a:latin typeface="Times New Roman" pitchFamily="18" charset="0"/>
            <a:cs typeface="Times New Roman" pitchFamily="18" charset="0"/>
          </a:endParaRPr>
        </a:p>
      </dgm:t>
    </dgm:pt>
    <dgm:pt modelId="{5DB2DA07-5FCB-421F-B05A-FA6F5F146170}" type="sibTrans" cxnId="{7324DAA3-8894-4715-9423-38BC9DA82BB1}">
      <dgm:prSet/>
      <dgm:spPr/>
      <dgm:t>
        <a:bodyPr/>
        <a:lstStyle/>
        <a:p>
          <a:endParaRPr lang="en-US"/>
        </a:p>
      </dgm:t>
    </dgm:pt>
    <dgm:pt modelId="{9271460F-9A45-499C-97FF-6B18B6D80BB5}" type="parTrans" cxnId="{7324DAA3-8894-4715-9423-38BC9DA82BB1}">
      <dgm:prSet/>
      <dgm:spPr/>
      <dgm:t>
        <a:bodyPr/>
        <a:lstStyle/>
        <a:p>
          <a:endParaRPr lang="en-US"/>
        </a:p>
      </dgm:t>
    </dgm:pt>
    <dgm:pt modelId="{B00B57C2-B21D-4B87-ACA0-6CF29A6831CD}">
      <dgm:prSet phldrT="[Text]" custT="1"/>
      <dgm:spPr/>
      <dgm:t>
        <a:bodyPr/>
        <a:lstStyle/>
        <a:p>
          <a:r>
            <a:rPr lang="en-US" sz="2800" b="0" i="0" dirty="0" err="1">
              <a:latin typeface="Times New Roman" pitchFamily="18" charset="0"/>
              <a:cs typeface="Times New Roman" pitchFamily="18" charset="0"/>
            </a:rPr>
            <a:t>Mô</a:t>
          </a:r>
          <a:r>
            <a:rPr lang="en-US" sz="2800" b="0" i="0" dirty="0">
              <a:latin typeface="Times New Roman" pitchFamily="18" charset="0"/>
              <a:cs typeface="Times New Roman" pitchFamily="18" charset="0"/>
            </a:rPr>
            <a:t> </a:t>
          </a:r>
          <a:r>
            <a:rPr lang="en-US" sz="2800" b="0" i="0" dirty="0" err="1">
              <a:latin typeface="Times New Roman" pitchFamily="18" charset="0"/>
              <a:cs typeface="Times New Roman" pitchFamily="18" charset="0"/>
            </a:rPr>
            <a:t>tả</a:t>
          </a:r>
          <a:r>
            <a:rPr lang="en-US" sz="2800" b="0" i="0" dirty="0">
              <a:latin typeface="Times New Roman" pitchFamily="18" charset="0"/>
              <a:cs typeface="Times New Roman" pitchFamily="18" charset="0"/>
            </a:rPr>
            <a:t> qui </a:t>
          </a:r>
          <a:r>
            <a:rPr lang="en-US" sz="2800" b="0" i="0" dirty="0" err="1">
              <a:latin typeface="Times New Roman" pitchFamily="18" charset="0"/>
              <a:cs typeface="Times New Roman" pitchFamily="18" charset="0"/>
            </a:rPr>
            <a:t>trình</a:t>
          </a:r>
          <a:r>
            <a:rPr lang="en-US" sz="2800" b="0" i="0" dirty="0">
              <a:latin typeface="Times New Roman" pitchFamily="18" charset="0"/>
              <a:cs typeface="Times New Roman" pitchFamily="18" charset="0"/>
            </a:rPr>
            <a:t> </a:t>
          </a:r>
          <a:r>
            <a:rPr lang="en-US" sz="2800" b="0" i="0" dirty="0" err="1">
              <a:latin typeface="Times New Roman" pitchFamily="18" charset="0"/>
              <a:cs typeface="Times New Roman" pitchFamily="18" charset="0"/>
            </a:rPr>
            <a:t>công</a:t>
          </a:r>
          <a:r>
            <a:rPr lang="en-US" sz="2800" b="0" i="0" dirty="0">
              <a:latin typeface="Times New Roman" pitchFamily="18" charset="0"/>
              <a:cs typeface="Times New Roman" pitchFamily="18" charset="0"/>
            </a:rPr>
            <a:t> </a:t>
          </a:r>
          <a:r>
            <a:rPr lang="en-US" sz="2800" b="0" i="0" dirty="0" err="1">
              <a:latin typeface="Times New Roman" pitchFamily="18" charset="0"/>
              <a:cs typeface="Times New Roman" pitchFamily="18" charset="0"/>
            </a:rPr>
            <a:t>nghệ</a:t>
          </a:r>
          <a:endParaRPr lang="en-US" sz="2800" b="0" i="0" dirty="0">
            <a:latin typeface="Times New Roman" pitchFamily="18" charset="0"/>
            <a:cs typeface="Times New Roman" pitchFamily="18" charset="0"/>
          </a:endParaRPr>
        </a:p>
      </dgm:t>
    </dgm:pt>
    <dgm:pt modelId="{1DE41CAF-05BB-4CFB-8180-8BDDB9211828}">
      <dgm:prSet phldrT="[Text]" custT="1"/>
      <dgm:spPr/>
      <dgm:t>
        <a:bodyPr/>
        <a:lstStyle/>
        <a:p>
          <a:r>
            <a:rPr lang="en-US" sz="2800" b="0" i="0" dirty="0">
              <a:latin typeface="Times New Roman" pitchFamily="18" charset="0"/>
              <a:cs typeface="Times New Roman" pitchFamily="18" charset="0"/>
            </a:rPr>
            <a:t>1.4</a:t>
          </a:r>
        </a:p>
      </dgm:t>
    </dgm:pt>
    <dgm:pt modelId="{25E00E40-51A2-4C94-A436-3E5C60A13BB1}" type="sibTrans" cxnId="{ABEF376B-1C5C-41E7-A7E9-09CF6EBC5E5C}">
      <dgm:prSet/>
      <dgm:spPr/>
      <dgm:t>
        <a:bodyPr/>
        <a:lstStyle/>
        <a:p>
          <a:endParaRPr lang="en-US"/>
        </a:p>
      </dgm:t>
    </dgm:pt>
    <dgm:pt modelId="{1356A93D-D34B-4A7D-8A56-5C92E543BA51}" type="parTrans" cxnId="{ABEF376B-1C5C-41E7-A7E9-09CF6EBC5E5C}">
      <dgm:prSet/>
      <dgm:spPr/>
      <dgm:t>
        <a:bodyPr/>
        <a:lstStyle/>
        <a:p>
          <a:endParaRPr lang="en-US"/>
        </a:p>
      </dgm:t>
    </dgm:pt>
    <dgm:pt modelId="{1EF16770-8A17-43F0-A8A7-D5C70F74F014}" type="sibTrans" cxnId="{DC28212A-0B04-4C65-9812-833FD6EEFC41}">
      <dgm:prSet/>
      <dgm:spPr/>
      <dgm:t>
        <a:bodyPr/>
        <a:lstStyle/>
        <a:p>
          <a:endParaRPr lang="en-US"/>
        </a:p>
      </dgm:t>
    </dgm:pt>
    <dgm:pt modelId="{B3E24666-5EF3-4891-93FC-16E8479566CE}" type="parTrans" cxnId="{DC28212A-0B04-4C65-9812-833FD6EEFC41}">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4">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4" custScaleY="100000" custLinFactNeighborX="-105" custLinFactNeighborY="-43438">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4">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4">
        <dgm:presLayoutVars>
          <dgm:bulletEnabled val="1"/>
        </dgm:presLayoutVars>
      </dgm:prSet>
      <dgm:spPr/>
      <dgm:t>
        <a:bodyPr/>
        <a:lstStyle/>
        <a:p>
          <a:endParaRPr lang="vi-VN"/>
        </a:p>
      </dgm:t>
    </dgm:pt>
    <dgm:pt modelId="{B70EB233-4157-4BDA-85B5-7FFFF9D8D967}" type="pres">
      <dgm:prSet presAssocID="{AFC04137-3B51-4158-B867-FD8561CEA423}" presName="sp" presStyleCnt="0"/>
      <dgm:spPr/>
    </dgm:pt>
    <dgm:pt modelId="{AF8A0440-982E-4A1E-9FF2-2A40660DBBEB}" type="pres">
      <dgm:prSet presAssocID="{B9BE2173-5277-4A94-93D6-5C2D1A1B6864}" presName="composite" presStyleCnt="0"/>
      <dgm:spPr/>
    </dgm:pt>
    <dgm:pt modelId="{07FF1DB8-3271-4182-97A2-5DB1CAD323A4}" type="pres">
      <dgm:prSet presAssocID="{B9BE2173-5277-4A94-93D6-5C2D1A1B6864}" presName="parentText" presStyleLbl="alignNode1" presStyleIdx="2" presStyleCnt="4">
        <dgm:presLayoutVars>
          <dgm:chMax val="1"/>
          <dgm:bulletEnabled val="1"/>
        </dgm:presLayoutVars>
      </dgm:prSet>
      <dgm:spPr/>
      <dgm:t>
        <a:bodyPr/>
        <a:lstStyle/>
        <a:p>
          <a:endParaRPr lang="vi-VN"/>
        </a:p>
      </dgm:t>
    </dgm:pt>
    <dgm:pt modelId="{14B476AE-41EF-4C90-9AAC-E2A0C693C69C}" type="pres">
      <dgm:prSet presAssocID="{B9BE2173-5277-4A94-93D6-5C2D1A1B6864}" presName="descendantText" presStyleLbl="alignAcc1" presStyleIdx="2" presStyleCnt="4">
        <dgm:presLayoutVars>
          <dgm:bulletEnabled val="1"/>
        </dgm:presLayoutVars>
      </dgm:prSet>
      <dgm:spPr/>
      <dgm:t>
        <a:bodyPr/>
        <a:lstStyle/>
        <a:p>
          <a:endParaRPr lang="vi-VN"/>
        </a:p>
      </dgm:t>
    </dgm:pt>
    <dgm:pt modelId="{CDCD94D3-484D-4870-94B4-71AD9844EAA7}" type="pres">
      <dgm:prSet presAssocID="{9CF34069-43EA-4DD4-B9B3-C77ED4F41D55}" presName="sp" presStyleCnt="0"/>
      <dgm:spPr/>
    </dgm:pt>
    <dgm:pt modelId="{18BA5E89-C0AD-4879-BAFC-71E864B44CBF}" type="pres">
      <dgm:prSet presAssocID="{1DE41CAF-05BB-4CFB-8180-8BDDB9211828}" presName="composite" presStyleCnt="0"/>
      <dgm:spPr/>
    </dgm:pt>
    <dgm:pt modelId="{0797CF99-DD53-4FDC-9EE3-D727E27EC8F7}" type="pres">
      <dgm:prSet presAssocID="{1DE41CAF-05BB-4CFB-8180-8BDDB9211828}" presName="parentText" presStyleLbl="alignNode1" presStyleIdx="3" presStyleCnt="4">
        <dgm:presLayoutVars>
          <dgm:chMax val="1"/>
          <dgm:bulletEnabled val="1"/>
        </dgm:presLayoutVars>
      </dgm:prSet>
      <dgm:spPr/>
      <dgm:t>
        <a:bodyPr/>
        <a:lstStyle/>
        <a:p>
          <a:endParaRPr lang="vi-VN"/>
        </a:p>
      </dgm:t>
    </dgm:pt>
    <dgm:pt modelId="{1A40B914-77D1-48DA-A493-E4BA417C4E94}" type="pres">
      <dgm:prSet presAssocID="{1DE41CAF-05BB-4CFB-8180-8BDDB9211828}" presName="descendantText" presStyleLbl="alignAcc1" presStyleIdx="3" presStyleCnt="4">
        <dgm:presLayoutVars>
          <dgm:bulletEnabled val="1"/>
        </dgm:presLayoutVars>
      </dgm:prSet>
      <dgm:spPr/>
      <dgm:t>
        <a:bodyPr/>
        <a:lstStyle/>
        <a:p>
          <a:endParaRPr lang="vi-VN"/>
        </a:p>
      </dgm:t>
    </dgm:pt>
  </dgm:ptLst>
  <dgm:cxnLst>
    <dgm:cxn modelId="{E91F5B7C-DAA1-4C72-A2E8-374411EF6411}" type="presOf" srcId="{B9BE2173-5277-4A94-93D6-5C2D1A1B6864}" destId="{07FF1DB8-3271-4182-97A2-5DB1CAD323A4}" srcOrd="0" destOrd="0" presId="urn:microsoft.com/office/officeart/2005/8/layout/chevron2"/>
    <dgm:cxn modelId="{34809E64-8282-4606-B6CA-B807F3046821}" srcId="{EC0FAA44-9AA4-475E-80D1-C12DB41A4A9F}" destId="{B9BE2173-5277-4A94-93D6-5C2D1A1B6864}" srcOrd="2" destOrd="0" parTransId="{B66E818D-D202-46DB-9789-36CB1245F2E0}" sibTransId="{9CF34069-43EA-4DD4-B9B3-C77ED4F41D55}"/>
    <dgm:cxn modelId="{2369ED56-492B-4BAC-B97A-52B1518E28E5}" type="presOf" srcId="{9AAA9D01-CEB5-43E4-B52E-81BCE10F1C7F}" destId="{14B476AE-41EF-4C90-9AAC-E2A0C693C69C}" srcOrd="0" destOrd="0" presId="urn:microsoft.com/office/officeart/2005/8/layout/chevron2"/>
    <dgm:cxn modelId="{DC28212A-0B04-4C65-9812-833FD6EEFC41}" srcId="{1DE41CAF-05BB-4CFB-8180-8BDDB9211828}" destId="{B00B57C2-B21D-4B87-ACA0-6CF29A6831CD}" srcOrd="0" destOrd="0" parTransId="{B3E24666-5EF3-4891-93FC-16E8479566CE}" sibTransId="{1EF16770-8A17-43F0-A8A7-D5C70F74F014}"/>
    <dgm:cxn modelId="{F61271F0-BA7B-453B-AE35-16E6E5A54AD9}" srcId="{B9BE2173-5277-4A94-93D6-5C2D1A1B6864}" destId="{9AAA9D01-CEB5-43E4-B52E-81BCE10F1C7F}" srcOrd="0" destOrd="0" parTransId="{70702AEB-6050-41C7-ABBB-E81297B73904}" sibTransId="{A38F4D4B-C3AF-4E57-AE6F-7A6BBD2375C4}"/>
    <dgm:cxn modelId="{ABEF376B-1C5C-41E7-A7E9-09CF6EBC5E5C}" srcId="{EC0FAA44-9AA4-475E-80D1-C12DB41A4A9F}" destId="{1DE41CAF-05BB-4CFB-8180-8BDDB9211828}" srcOrd="3" destOrd="0" parTransId="{1356A93D-D34B-4A7D-8A56-5C92E543BA51}" sibTransId="{25E00E40-51A2-4C94-A436-3E5C60A13BB1}"/>
    <dgm:cxn modelId="{AA97FDF5-227F-41ED-8D04-F8410D593F9D}" type="presOf" srcId="{E21C9A1C-71D4-4C69-957F-90D0D39819BC}" destId="{56D2F5F0-E344-4666-8901-76A5420CFBD8}" srcOrd="0" destOrd="0" presId="urn:microsoft.com/office/officeart/2005/8/layout/chevron2"/>
    <dgm:cxn modelId="{D8678F9D-47C4-4AEA-BC3E-917CE67C2F22}" srcId="{EC0FAA44-9AA4-475E-80D1-C12DB41A4A9F}" destId="{CFA4724D-F649-4AC0-8075-BB89BD91CBBD}" srcOrd="1" destOrd="0" parTransId="{420A6BBB-21E9-4C22-B113-0E4687AB574E}" sibTransId="{AFC04137-3B51-4158-B867-FD8561CEA423}"/>
    <dgm:cxn modelId="{33D7BB70-0D86-45A3-B043-6447FF1B7F59}" type="presOf" srcId="{7236ACF1-7D4F-41FB-8EA7-75464720E321}" destId="{504F1E32-838E-405E-BF4B-ED693700C04B}" srcOrd="0" destOrd="0" presId="urn:microsoft.com/office/officeart/2005/8/layout/chevron2"/>
    <dgm:cxn modelId="{E6457056-5A1F-48A3-BC01-D96AF91AE132}" type="presOf" srcId="{EC0FAA44-9AA4-475E-80D1-C12DB41A4A9F}" destId="{C6916F11-1DDB-4CDD-831C-B62BD6810961}" srcOrd="0" destOrd="0" presId="urn:microsoft.com/office/officeart/2005/8/layout/chevron2"/>
    <dgm:cxn modelId="{F0F2C7D1-80E9-48C6-BDA6-D1F05167A3E2}" srcId="{EC0FAA44-9AA4-475E-80D1-C12DB41A4A9F}" destId="{7236ACF1-7D4F-41FB-8EA7-75464720E321}" srcOrd="0" destOrd="0" parTransId="{483F80E4-2B92-4087-A8FC-0747C8CB5A2F}" sibTransId="{87D764EA-EA4E-446D-A876-86EE02A1BB09}"/>
    <dgm:cxn modelId="{6765F547-25E6-4035-A920-630013522DC7}" type="presOf" srcId="{1DE41CAF-05BB-4CFB-8180-8BDDB9211828}" destId="{0797CF99-DD53-4FDC-9EE3-D727E27EC8F7}" srcOrd="0" destOrd="0" presId="urn:microsoft.com/office/officeart/2005/8/layout/chevron2"/>
    <dgm:cxn modelId="{16B76E1E-7A99-4E45-AF18-73720DDDA1FA}" type="presOf" srcId="{B00B57C2-B21D-4B87-ACA0-6CF29A6831CD}" destId="{1A40B914-77D1-48DA-A493-E4BA417C4E94}" srcOrd="0" destOrd="0" presId="urn:microsoft.com/office/officeart/2005/8/layout/chevron2"/>
    <dgm:cxn modelId="{BEB59F6C-BEF1-4085-922D-0E232AFEEA10}" type="presOf" srcId="{CFA4724D-F649-4AC0-8075-BB89BD91CBBD}" destId="{D67D77BC-90B4-42E8-9230-CA1C53675E17}" srcOrd="0" destOrd="0" presId="urn:microsoft.com/office/officeart/2005/8/layout/chevron2"/>
    <dgm:cxn modelId="{7324DAA3-8894-4715-9423-38BC9DA82BB1}" srcId="{CFA4724D-F649-4AC0-8075-BB89BD91CBBD}" destId="{E21C9A1C-71D4-4C69-957F-90D0D39819BC}" srcOrd="0" destOrd="0" parTransId="{9271460F-9A45-499C-97FF-6B18B6D80BB5}" sibTransId="{5DB2DA07-5FCB-421F-B05A-FA6F5F146170}"/>
    <dgm:cxn modelId="{58DDB2CE-8B3D-4E85-93E0-6123167ACE21}" srcId="{7236ACF1-7D4F-41FB-8EA7-75464720E321}" destId="{257E6214-CD9F-42B6-8AF4-C0B955FC0569}" srcOrd="0" destOrd="0" parTransId="{C5C40DE9-F201-4617-8C86-49001D9D7F24}" sibTransId="{FF1596ED-F9D0-4DEB-8103-D4E4DBA41157}"/>
    <dgm:cxn modelId="{33014977-EBB7-47AB-A7E4-066576756400}" type="presOf" srcId="{257E6214-CD9F-42B6-8AF4-C0B955FC0569}" destId="{3C9AA7F6-BDFD-4E2F-9D43-1E40593D9EB8}" srcOrd="0" destOrd="0" presId="urn:microsoft.com/office/officeart/2005/8/layout/chevron2"/>
    <dgm:cxn modelId="{9357D0F3-2DA4-4B36-A31F-B641166D4032}" type="presParOf" srcId="{C6916F11-1DDB-4CDD-831C-B62BD6810961}" destId="{116D9656-E4B4-4489-B655-A4299A82DBC9}" srcOrd="0" destOrd="0" presId="urn:microsoft.com/office/officeart/2005/8/layout/chevron2"/>
    <dgm:cxn modelId="{28DD4A0A-1084-4AC9-A863-EBF3C4834132}" type="presParOf" srcId="{116D9656-E4B4-4489-B655-A4299A82DBC9}" destId="{504F1E32-838E-405E-BF4B-ED693700C04B}" srcOrd="0" destOrd="0" presId="urn:microsoft.com/office/officeart/2005/8/layout/chevron2"/>
    <dgm:cxn modelId="{3AAB4229-AAF6-40BF-B27A-A32E13681E78}" type="presParOf" srcId="{116D9656-E4B4-4489-B655-A4299A82DBC9}" destId="{3C9AA7F6-BDFD-4E2F-9D43-1E40593D9EB8}" srcOrd="1" destOrd="0" presId="urn:microsoft.com/office/officeart/2005/8/layout/chevron2"/>
    <dgm:cxn modelId="{1AF9FADF-140A-420A-B062-DC9BBD281B08}" type="presParOf" srcId="{C6916F11-1DDB-4CDD-831C-B62BD6810961}" destId="{989AD310-6C94-4C04-ABB5-592CDD1C70A4}" srcOrd="1" destOrd="0" presId="urn:microsoft.com/office/officeart/2005/8/layout/chevron2"/>
    <dgm:cxn modelId="{7E56674B-D9D8-442A-99B8-B6A09FC3D3C9}" type="presParOf" srcId="{C6916F11-1DDB-4CDD-831C-B62BD6810961}" destId="{C01EFC2F-43A1-430D-95F6-6B3F6CB1E0F1}" srcOrd="2" destOrd="0" presId="urn:microsoft.com/office/officeart/2005/8/layout/chevron2"/>
    <dgm:cxn modelId="{C23D2F32-6229-47D5-B8A4-1F2C95736176}" type="presParOf" srcId="{C01EFC2F-43A1-430D-95F6-6B3F6CB1E0F1}" destId="{D67D77BC-90B4-42E8-9230-CA1C53675E17}" srcOrd="0" destOrd="0" presId="urn:microsoft.com/office/officeart/2005/8/layout/chevron2"/>
    <dgm:cxn modelId="{448F8B1E-E1E0-44C9-BE9C-47E9B1B168EA}" type="presParOf" srcId="{C01EFC2F-43A1-430D-95F6-6B3F6CB1E0F1}" destId="{56D2F5F0-E344-4666-8901-76A5420CFBD8}" srcOrd="1" destOrd="0" presId="urn:microsoft.com/office/officeart/2005/8/layout/chevron2"/>
    <dgm:cxn modelId="{7324E2C1-A5E7-4246-83DD-5B20B829A49E}" type="presParOf" srcId="{C6916F11-1DDB-4CDD-831C-B62BD6810961}" destId="{B70EB233-4157-4BDA-85B5-7FFFF9D8D967}" srcOrd="3" destOrd="0" presId="urn:microsoft.com/office/officeart/2005/8/layout/chevron2"/>
    <dgm:cxn modelId="{134553CF-56F7-4AC2-928D-5DB08067E61E}" type="presParOf" srcId="{C6916F11-1DDB-4CDD-831C-B62BD6810961}" destId="{AF8A0440-982E-4A1E-9FF2-2A40660DBBEB}" srcOrd="4" destOrd="0" presId="urn:microsoft.com/office/officeart/2005/8/layout/chevron2"/>
    <dgm:cxn modelId="{6B84DC97-1EA6-48AD-9349-3790C57BFD79}" type="presParOf" srcId="{AF8A0440-982E-4A1E-9FF2-2A40660DBBEB}" destId="{07FF1DB8-3271-4182-97A2-5DB1CAD323A4}" srcOrd="0" destOrd="0" presId="urn:microsoft.com/office/officeart/2005/8/layout/chevron2"/>
    <dgm:cxn modelId="{E4F5FEFA-763A-4AFF-ACA9-15971C0533FC}" type="presParOf" srcId="{AF8A0440-982E-4A1E-9FF2-2A40660DBBEB}" destId="{14B476AE-41EF-4C90-9AAC-E2A0C693C69C}" srcOrd="1" destOrd="0" presId="urn:microsoft.com/office/officeart/2005/8/layout/chevron2"/>
    <dgm:cxn modelId="{5C85D44A-DB3B-4304-B7DC-383EAE463523}" type="presParOf" srcId="{C6916F11-1DDB-4CDD-831C-B62BD6810961}" destId="{CDCD94D3-484D-4870-94B4-71AD9844EAA7}" srcOrd="5" destOrd="0" presId="urn:microsoft.com/office/officeart/2005/8/layout/chevron2"/>
    <dgm:cxn modelId="{4D424D82-0EDA-4AC5-8589-D4B9C31466C4}" type="presParOf" srcId="{C6916F11-1DDB-4CDD-831C-B62BD6810961}" destId="{18BA5E89-C0AD-4879-BAFC-71E864B44CBF}" srcOrd="6" destOrd="0" presId="urn:microsoft.com/office/officeart/2005/8/layout/chevron2"/>
    <dgm:cxn modelId="{A99A9098-CAD6-4119-BE00-40E3E0674775}" type="presParOf" srcId="{18BA5E89-C0AD-4879-BAFC-71E864B44CBF}" destId="{0797CF99-DD53-4FDC-9EE3-D727E27EC8F7}" srcOrd="0" destOrd="0" presId="urn:microsoft.com/office/officeart/2005/8/layout/chevron2"/>
    <dgm:cxn modelId="{79FC5EC9-0060-4B98-AEAF-30FB8ED219DA}" type="presParOf" srcId="{18BA5E89-C0AD-4879-BAFC-71E864B44CBF}" destId="{1A40B914-77D1-48DA-A493-E4BA417C4E9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3200" b="0" i="0" dirty="0">
              <a:latin typeface="Times New Roman" pitchFamily="18" charset="0"/>
              <a:cs typeface="Times New Roman" pitchFamily="18" charset="0"/>
            </a:rPr>
            <a:t>2.1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257E6214-CD9F-42B6-8AF4-C0B955FC0569}">
      <dgm:prSet phldrT="[Text]" custT="1"/>
      <dgm:spPr/>
      <dgm:t>
        <a:bodyPr/>
        <a:lstStyle/>
        <a:p>
          <a:r>
            <a:rPr lang="x-none" sz="3200" b="1" i="0">
              <a:latin typeface="Times New Roman" pitchFamily="18" charset="0"/>
              <a:cs typeface="Times New Roman" pitchFamily="18" charset="0"/>
            </a:rPr>
            <a:t>Chuẩn bị các nguyên liệu đầu vào</a:t>
          </a:r>
          <a:endParaRPr lang="en-US" sz="3200" b="0" i="0" dirty="0">
            <a:latin typeface="Times New Roman" pitchFamily="18" charset="0"/>
            <a:cs typeface="Times New Roman" pitchFamily="18" charset="0"/>
          </a:endParaRPr>
        </a:p>
      </dgm:t>
    </dgm:pt>
    <dgm:pt modelId="{C5C40DE9-F201-4617-8C86-49001D9D7F24}" type="parTrans" cxnId="{58DDB2CE-8B3D-4E85-93E0-6123167ACE21}">
      <dgm:prSet/>
      <dgm:spPr/>
      <dgm:t>
        <a:bodyPr/>
        <a:lstStyle/>
        <a:p>
          <a:endParaRPr lang="en-US"/>
        </a:p>
      </dgm:t>
    </dgm:pt>
    <dgm:pt modelId="{FF1596ED-F9D0-4DEB-8103-D4E4DBA41157}" type="sibTrans" cxnId="{58DDB2CE-8B3D-4E85-93E0-6123167ACE21}">
      <dgm:prSet/>
      <dgm:spPr/>
      <dgm:t>
        <a:bodyPr/>
        <a:lstStyle/>
        <a:p>
          <a:endParaRPr lang="en-US"/>
        </a:p>
      </dgm:t>
    </dgm:pt>
    <dgm:pt modelId="{CFA4724D-F649-4AC0-8075-BB89BD91CBBD}">
      <dgm:prSet phldrT="[Text]" custT="1"/>
      <dgm:spPr/>
      <dgm:t>
        <a:bodyPr/>
        <a:lstStyle/>
        <a:p>
          <a:r>
            <a:rPr lang="en-US" sz="3200" b="0" i="0" dirty="0">
              <a:latin typeface="Times New Roman" pitchFamily="18" charset="0"/>
              <a:cs typeface="Times New Roman" pitchFamily="18" charset="0"/>
            </a:rPr>
            <a:t>2.2</a:t>
          </a:r>
        </a:p>
      </dgm:t>
    </dgm:pt>
    <dgm:pt modelId="{420A6BBB-21E9-4C22-B113-0E4687AB574E}" type="parTrans" cxnId="{D8678F9D-47C4-4AEA-BC3E-917CE67C2F22}">
      <dgm:prSet/>
      <dgm:spPr/>
      <dgm:t>
        <a:bodyPr/>
        <a:lstStyle/>
        <a:p>
          <a:endParaRPr lang="en-US"/>
        </a:p>
      </dgm:t>
    </dgm:pt>
    <dgm:pt modelId="{AFC04137-3B51-4158-B867-FD8561CEA423}" type="sibTrans" cxnId="{D8678F9D-47C4-4AEA-BC3E-917CE67C2F22}">
      <dgm:prSet/>
      <dgm:spPr/>
      <dgm:t>
        <a:bodyPr/>
        <a:lstStyle/>
        <a:p>
          <a:endParaRPr lang="en-US"/>
        </a:p>
      </dgm:t>
    </dgm:pt>
    <dgm:pt modelId="{E21C9A1C-71D4-4C69-957F-90D0D39819BC}">
      <dgm:prSet phldrT="[Text]" custT="1"/>
      <dgm:spPr/>
      <dgm:t>
        <a:bodyPr/>
        <a:lstStyle/>
        <a:p>
          <a:r>
            <a:rPr lang="x-none" sz="3200" b="1" i="0">
              <a:latin typeface="Times New Roman" pitchFamily="18" charset="0"/>
              <a:cs typeface="Times New Roman" pitchFamily="18" charset="0"/>
            </a:rPr>
            <a:t>Tính toán công thức phối trộn.</a:t>
          </a:r>
          <a:endParaRPr lang="en-US" sz="3200" b="0" i="0" dirty="0">
            <a:latin typeface="Times New Roman" pitchFamily="18" charset="0"/>
            <a:cs typeface="Times New Roman" pitchFamily="18" charset="0"/>
          </a:endParaRPr>
        </a:p>
      </dgm:t>
    </dgm:pt>
    <dgm:pt modelId="{5DB2DA07-5FCB-421F-B05A-FA6F5F146170}" type="sibTrans" cxnId="{7324DAA3-8894-4715-9423-38BC9DA82BB1}">
      <dgm:prSet/>
      <dgm:spPr/>
      <dgm:t>
        <a:bodyPr/>
        <a:lstStyle/>
        <a:p>
          <a:endParaRPr lang="en-US"/>
        </a:p>
      </dgm:t>
    </dgm:pt>
    <dgm:pt modelId="{9271460F-9A45-499C-97FF-6B18B6D80BB5}" type="parTrans" cxnId="{7324DAA3-8894-4715-9423-38BC9DA82BB1}">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2">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2" custScaleY="100000" custLinFactNeighborX="-105" custLinFactNeighborY="-43438">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2">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2">
        <dgm:presLayoutVars>
          <dgm:bulletEnabled val="1"/>
        </dgm:presLayoutVars>
      </dgm:prSet>
      <dgm:spPr/>
      <dgm:t>
        <a:bodyPr/>
        <a:lstStyle/>
        <a:p>
          <a:endParaRPr lang="vi-VN"/>
        </a:p>
      </dgm:t>
    </dgm:pt>
  </dgm:ptLst>
  <dgm:cxnLst>
    <dgm:cxn modelId="{F0F2C7D1-80E9-48C6-BDA6-D1F05167A3E2}" srcId="{EC0FAA44-9AA4-475E-80D1-C12DB41A4A9F}" destId="{7236ACF1-7D4F-41FB-8EA7-75464720E321}" srcOrd="0" destOrd="0" parTransId="{483F80E4-2B92-4087-A8FC-0747C8CB5A2F}" sibTransId="{87D764EA-EA4E-446D-A876-86EE02A1BB09}"/>
    <dgm:cxn modelId="{9DBCDA61-0398-4F0E-9220-04D02D09DE42}" type="presOf" srcId="{EC0FAA44-9AA4-475E-80D1-C12DB41A4A9F}" destId="{C6916F11-1DDB-4CDD-831C-B62BD6810961}" srcOrd="0" destOrd="0" presId="urn:microsoft.com/office/officeart/2005/8/layout/chevron2"/>
    <dgm:cxn modelId="{393F9D6A-DEC1-4131-A133-9FBB99BA9FCE}" type="presOf" srcId="{E21C9A1C-71D4-4C69-957F-90D0D39819BC}" destId="{56D2F5F0-E344-4666-8901-76A5420CFBD8}" srcOrd="0" destOrd="0" presId="urn:microsoft.com/office/officeart/2005/8/layout/chevron2"/>
    <dgm:cxn modelId="{7324DAA3-8894-4715-9423-38BC9DA82BB1}" srcId="{CFA4724D-F649-4AC0-8075-BB89BD91CBBD}" destId="{E21C9A1C-71D4-4C69-957F-90D0D39819BC}" srcOrd="0" destOrd="0" parTransId="{9271460F-9A45-499C-97FF-6B18B6D80BB5}" sibTransId="{5DB2DA07-5FCB-421F-B05A-FA6F5F146170}"/>
    <dgm:cxn modelId="{D7724E27-C81E-45F6-A8BA-1D98CBC4CB7B}" type="presOf" srcId="{7236ACF1-7D4F-41FB-8EA7-75464720E321}" destId="{504F1E32-838E-405E-BF4B-ED693700C04B}" srcOrd="0" destOrd="0" presId="urn:microsoft.com/office/officeart/2005/8/layout/chevron2"/>
    <dgm:cxn modelId="{D8678F9D-47C4-4AEA-BC3E-917CE67C2F22}" srcId="{EC0FAA44-9AA4-475E-80D1-C12DB41A4A9F}" destId="{CFA4724D-F649-4AC0-8075-BB89BD91CBBD}" srcOrd="1" destOrd="0" parTransId="{420A6BBB-21E9-4C22-B113-0E4687AB574E}" sibTransId="{AFC04137-3B51-4158-B867-FD8561CEA423}"/>
    <dgm:cxn modelId="{1672FDC4-4D2C-49D0-ADDF-6381B54BB068}" type="presOf" srcId="{CFA4724D-F649-4AC0-8075-BB89BD91CBBD}" destId="{D67D77BC-90B4-42E8-9230-CA1C53675E17}" srcOrd="0" destOrd="0" presId="urn:microsoft.com/office/officeart/2005/8/layout/chevron2"/>
    <dgm:cxn modelId="{58DDB2CE-8B3D-4E85-93E0-6123167ACE21}" srcId="{7236ACF1-7D4F-41FB-8EA7-75464720E321}" destId="{257E6214-CD9F-42B6-8AF4-C0B955FC0569}" srcOrd="0" destOrd="0" parTransId="{C5C40DE9-F201-4617-8C86-49001D9D7F24}" sibTransId="{FF1596ED-F9D0-4DEB-8103-D4E4DBA41157}"/>
    <dgm:cxn modelId="{A62F06C6-7A38-44F2-87F7-FA776F7EECBD}" type="presOf" srcId="{257E6214-CD9F-42B6-8AF4-C0B955FC0569}" destId="{3C9AA7F6-BDFD-4E2F-9D43-1E40593D9EB8}" srcOrd="0" destOrd="0" presId="urn:microsoft.com/office/officeart/2005/8/layout/chevron2"/>
    <dgm:cxn modelId="{F74DD1C3-E551-4A8C-966C-225FBF78BBA7}" type="presParOf" srcId="{C6916F11-1DDB-4CDD-831C-B62BD6810961}" destId="{116D9656-E4B4-4489-B655-A4299A82DBC9}" srcOrd="0" destOrd="0" presId="urn:microsoft.com/office/officeart/2005/8/layout/chevron2"/>
    <dgm:cxn modelId="{B2E1036A-B05F-4D21-98DB-582AC1917470}" type="presParOf" srcId="{116D9656-E4B4-4489-B655-A4299A82DBC9}" destId="{504F1E32-838E-405E-BF4B-ED693700C04B}" srcOrd="0" destOrd="0" presId="urn:microsoft.com/office/officeart/2005/8/layout/chevron2"/>
    <dgm:cxn modelId="{967BAAF8-FFF4-49F4-881B-5AB4160AC15A}" type="presParOf" srcId="{116D9656-E4B4-4489-B655-A4299A82DBC9}" destId="{3C9AA7F6-BDFD-4E2F-9D43-1E40593D9EB8}" srcOrd="1" destOrd="0" presId="urn:microsoft.com/office/officeart/2005/8/layout/chevron2"/>
    <dgm:cxn modelId="{9DA4670E-42AE-4945-8EC3-39A560A434E0}" type="presParOf" srcId="{C6916F11-1DDB-4CDD-831C-B62BD6810961}" destId="{989AD310-6C94-4C04-ABB5-592CDD1C70A4}" srcOrd="1" destOrd="0" presId="urn:microsoft.com/office/officeart/2005/8/layout/chevron2"/>
    <dgm:cxn modelId="{A4F24AAA-C3FB-488A-84B3-236B47C34419}" type="presParOf" srcId="{C6916F11-1DDB-4CDD-831C-B62BD6810961}" destId="{C01EFC2F-43A1-430D-95F6-6B3F6CB1E0F1}" srcOrd="2" destOrd="0" presId="urn:microsoft.com/office/officeart/2005/8/layout/chevron2"/>
    <dgm:cxn modelId="{482088FC-A3C1-4498-917B-1BB2B3B525B6}" type="presParOf" srcId="{C01EFC2F-43A1-430D-95F6-6B3F6CB1E0F1}" destId="{D67D77BC-90B4-42E8-9230-CA1C53675E17}" srcOrd="0" destOrd="0" presId="urn:microsoft.com/office/officeart/2005/8/layout/chevron2"/>
    <dgm:cxn modelId="{D57BE543-2FEB-4CE1-8F72-DA78D2F91AAC}" type="presParOf" srcId="{C01EFC2F-43A1-430D-95F6-6B3F6CB1E0F1}" destId="{56D2F5F0-E344-4666-8901-76A5420CFB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3200" b="0" i="0" dirty="0">
              <a:latin typeface="Times New Roman" pitchFamily="18" charset="0"/>
              <a:cs typeface="Times New Roman" pitchFamily="18" charset="0"/>
            </a:rPr>
            <a:t>2.2.1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257E6214-CD9F-42B6-8AF4-C0B955FC0569}">
      <dgm:prSet phldrT="[Text]" custT="1"/>
      <dgm:spPr/>
      <dgm:t>
        <a:bodyPr/>
        <a:lstStyle/>
        <a:p>
          <a:r>
            <a:rPr lang="en-US" sz="3200" b="0" dirty="0" err="1">
              <a:latin typeface="Times New Roman" pitchFamily="18" charset="0"/>
              <a:cs typeface="Times New Roman" pitchFamily="18" charset="0"/>
            </a:rPr>
            <a:t>Phương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án</a:t>
          </a:r>
          <a:r>
            <a:rPr lang="en-US" sz="3200" b="0" dirty="0">
              <a:latin typeface="Times New Roman" pitchFamily="18" charset="0"/>
              <a:cs typeface="Times New Roman" pitchFamily="18" charset="0"/>
            </a:rPr>
            <a:t> 1 (</a:t>
          </a:r>
          <a:r>
            <a:rPr lang="en-US" sz="3200" b="0" dirty="0" err="1">
              <a:latin typeface="Times New Roman" pitchFamily="18" charset="0"/>
              <a:cs typeface="Times New Roman" pitchFamily="18" charset="0"/>
            </a:rPr>
            <a:t>Sử</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dụng</a:t>
          </a:r>
          <a:r>
            <a:rPr lang="en-US" sz="3200" b="0" dirty="0">
              <a:latin typeface="Times New Roman" pitchFamily="18" charset="0"/>
              <a:cs typeface="Times New Roman" pitchFamily="18" charset="0"/>
            </a:rPr>
            <a:t> 100 % than </a:t>
          </a:r>
          <a:r>
            <a:rPr lang="en-US" sz="3200" b="0" dirty="0" err="1">
              <a:latin typeface="Times New Roman" pitchFamily="18" charset="0"/>
              <a:cs typeface="Times New Roman" pitchFamily="18" charset="0"/>
            </a:rPr>
            <a:t>bùn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không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sử</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dụng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phân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lợn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ép</a:t>
          </a:r>
          <a:r>
            <a:rPr lang="en-US" sz="3200" b="0" dirty="0">
              <a:latin typeface="Times New Roman" pitchFamily="18" charset="0"/>
              <a:cs typeface="Times New Roman" pitchFamily="18" charset="0"/>
            </a:rPr>
            <a:t>)</a:t>
          </a:r>
          <a:endParaRPr lang="en-US" sz="3200" b="0" i="0" dirty="0">
            <a:latin typeface="Times New Roman" pitchFamily="18" charset="0"/>
            <a:cs typeface="Times New Roman" pitchFamily="18" charset="0"/>
          </a:endParaRPr>
        </a:p>
      </dgm:t>
    </dgm:pt>
    <dgm:pt modelId="{C5C40DE9-F201-4617-8C86-49001D9D7F24}" type="parTrans" cxnId="{58DDB2CE-8B3D-4E85-93E0-6123167ACE21}">
      <dgm:prSet/>
      <dgm:spPr/>
      <dgm:t>
        <a:bodyPr/>
        <a:lstStyle/>
        <a:p>
          <a:endParaRPr lang="en-US"/>
        </a:p>
      </dgm:t>
    </dgm:pt>
    <dgm:pt modelId="{FF1596ED-F9D0-4DEB-8103-D4E4DBA41157}" type="sibTrans" cxnId="{58DDB2CE-8B3D-4E85-93E0-6123167ACE21}">
      <dgm:prSet/>
      <dgm:spPr/>
      <dgm:t>
        <a:bodyPr/>
        <a:lstStyle/>
        <a:p>
          <a:endParaRPr lang="en-US"/>
        </a:p>
      </dgm:t>
    </dgm:pt>
    <dgm:pt modelId="{CFA4724D-F649-4AC0-8075-BB89BD91CBBD}">
      <dgm:prSet phldrT="[Text]" custT="1"/>
      <dgm:spPr/>
      <dgm:t>
        <a:bodyPr/>
        <a:lstStyle/>
        <a:p>
          <a:r>
            <a:rPr lang="en-US" sz="3200" b="0" i="0" dirty="0">
              <a:latin typeface="Times New Roman" pitchFamily="18" charset="0"/>
              <a:cs typeface="Times New Roman" pitchFamily="18" charset="0"/>
            </a:rPr>
            <a:t>2.2.2</a:t>
          </a:r>
        </a:p>
      </dgm:t>
    </dgm:pt>
    <dgm:pt modelId="{420A6BBB-21E9-4C22-B113-0E4687AB574E}" type="parTrans" cxnId="{D8678F9D-47C4-4AEA-BC3E-917CE67C2F22}">
      <dgm:prSet/>
      <dgm:spPr/>
      <dgm:t>
        <a:bodyPr/>
        <a:lstStyle/>
        <a:p>
          <a:endParaRPr lang="en-US"/>
        </a:p>
      </dgm:t>
    </dgm:pt>
    <dgm:pt modelId="{AFC04137-3B51-4158-B867-FD8561CEA423}" type="sibTrans" cxnId="{D8678F9D-47C4-4AEA-BC3E-917CE67C2F22}">
      <dgm:prSet/>
      <dgm:spPr/>
      <dgm:t>
        <a:bodyPr/>
        <a:lstStyle/>
        <a:p>
          <a:endParaRPr lang="en-US"/>
        </a:p>
      </dgm:t>
    </dgm:pt>
    <dgm:pt modelId="{B9BE2173-5277-4A94-93D6-5C2D1A1B6864}">
      <dgm:prSet phldrT="[Text]" custT="1"/>
      <dgm:spPr/>
      <dgm:t>
        <a:bodyPr/>
        <a:lstStyle/>
        <a:p>
          <a:r>
            <a:rPr lang="en-US" sz="3200" b="0" i="0" dirty="0">
              <a:latin typeface="Times New Roman" pitchFamily="18" charset="0"/>
              <a:cs typeface="Times New Roman" pitchFamily="18" charset="0"/>
            </a:rPr>
            <a:t>2.2.3</a:t>
          </a:r>
        </a:p>
      </dgm:t>
    </dgm:pt>
    <dgm:pt modelId="{B66E818D-D202-46DB-9789-36CB1245F2E0}" type="parTrans" cxnId="{34809E64-8282-4606-B6CA-B807F3046821}">
      <dgm:prSet/>
      <dgm:spPr/>
      <dgm:t>
        <a:bodyPr/>
        <a:lstStyle/>
        <a:p>
          <a:endParaRPr lang="en-US"/>
        </a:p>
      </dgm:t>
    </dgm:pt>
    <dgm:pt modelId="{9CF34069-43EA-4DD4-B9B3-C77ED4F41D55}" type="sibTrans" cxnId="{34809E64-8282-4606-B6CA-B807F3046821}">
      <dgm:prSet/>
      <dgm:spPr/>
      <dgm:t>
        <a:bodyPr/>
        <a:lstStyle/>
        <a:p>
          <a:endParaRPr lang="en-US"/>
        </a:p>
      </dgm:t>
    </dgm:pt>
    <dgm:pt modelId="{9AAA9D01-CEB5-43E4-B52E-81BCE10F1C7F}">
      <dgm:prSet phldrT="[Text]" custT="1"/>
      <dgm:spPr/>
      <dgm:t>
        <a:bodyPr/>
        <a:lstStyle/>
        <a:p>
          <a:r>
            <a:rPr lang="en-US" sz="3200" b="0" dirty="0" err="1">
              <a:latin typeface="Times New Roman" pitchFamily="18" charset="0"/>
              <a:cs typeface="Times New Roman" pitchFamily="18" charset="0"/>
            </a:rPr>
            <a:t>Phương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án</a:t>
          </a:r>
          <a:r>
            <a:rPr lang="en-US" sz="3200" b="0" dirty="0">
              <a:latin typeface="Times New Roman" pitchFamily="18" charset="0"/>
              <a:cs typeface="Times New Roman" pitchFamily="18" charset="0"/>
            </a:rPr>
            <a:t> 3 (</a:t>
          </a:r>
          <a:r>
            <a:rPr lang="en-US" sz="3200" b="0" dirty="0" err="1">
              <a:latin typeface="Times New Roman" pitchFamily="18" charset="0"/>
              <a:cs typeface="Times New Roman" pitchFamily="18" charset="0"/>
            </a:rPr>
            <a:t>Sử</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dụng</a:t>
          </a:r>
          <a:r>
            <a:rPr lang="en-US" sz="3200" b="0" dirty="0">
              <a:latin typeface="Times New Roman" pitchFamily="18" charset="0"/>
              <a:cs typeface="Times New Roman" pitchFamily="18" charset="0"/>
            </a:rPr>
            <a:t> 60 % </a:t>
          </a:r>
          <a:r>
            <a:rPr lang="en-US" sz="3200" b="0" dirty="0" err="1">
              <a:latin typeface="Times New Roman" pitchFamily="18" charset="0"/>
              <a:cs typeface="Times New Roman" pitchFamily="18" charset="0"/>
            </a:rPr>
            <a:t>phân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lợn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ép</a:t>
          </a:r>
          <a:r>
            <a:rPr lang="en-US" sz="3200" b="0" dirty="0">
              <a:latin typeface="Times New Roman" pitchFamily="18" charset="0"/>
              <a:cs typeface="Times New Roman" pitchFamily="18" charset="0"/>
            </a:rPr>
            <a:t>; 40 % than </a:t>
          </a:r>
          <a:r>
            <a:rPr lang="en-US" sz="3200" b="0" dirty="0" err="1">
              <a:latin typeface="Times New Roman" pitchFamily="18" charset="0"/>
              <a:cs typeface="Times New Roman" pitchFamily="18" charset="0"/>
            </a:rPr>
            <a:t>bùn</a:t>
          </a:r>
          <a:r>
            <a:rPr lang="en-US" sz="3200" b="0" dirty="0">
              <a:latin typeface="Times New Roman" pitchFamily="18" charset="0"/>
              <a:cs typeface="Times New Roman" pitchFamily="18" charset="0"/>
            </a:rPr>
            <a:t>)</a:t>
          </a:r>
          <a:endParaRPr lang="en-US" sz="3200" b="0" i="0" dirty="0">
            <a:latin typeface="Times New Roman" pitchFamily="18" charset="0"/>
            <a:cs typeface="Times New Roman" pitchFamily="18" charset="0"/>
          </a:endParaRPr>
        </a:p>
      </dgm:t>
    </dgm:pt>
    <dgm:pt modelId="{70702AEB-6050-41C7-ABBB-E81297B73904}" type="parTrans" cxnId="{F61271F0-BA7B-453B-AE35-16E6E5A54AD9}">
      <dgm:prSet/>
      <dgm:spPr/>
      <dgm:t>
        <a:bodyPr/>
        <a:lstStyle/>
        <a:p>
          <a:endParaRPr lang="en-US"/>
        </a:p>
      </dgm:t>
    </dgm:pt>
    <dgm:pt modelId="{A38F4D4B-C3AF-4E57-AE6F-7A6BBD2375C4}" type="sibTrans" cxnId="{F61271F0-BA7B-453B-AE35-16E6E5A54AD9}">
      <dgm:prSet/>
      <dgm:spPr/>
      <dgm:t>
        <a:bodyPr/>
        <a:lstStyle/>
        <a:p>
          <a:endParaRPr lang="en-US"/>
        </a:p>
      </dgm:t>
    </dgm:pt>
    <dgm:pt modelId="{E21C9A1C-71D4-4C69-957F-90D0D39819BC}">
      <dgm:prSet phldrT="[Text]" custT="1"/>
      <dgm:spPr/>
      <dgm:t>
        <a:bodyPr/>
        <a:lstStyle/>
        <a:p>
          <a:r>
            <a:rPr lang="en-US" sz="3200" b="0" dirty="0" err="1">
              <a:latin typeface="Times New Roman" pitchFamily="18" charset="0"/>
              <a:cs typeface="Times New Roman" pitchFamily="18" charset="0"/>
            </a:rPr>
            <a:t>Phương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án</a:t>
          </a:r>
          <a:r>
            <a:rPr lang="en-US" sz="3200" b="0" dirty="0">
              <a:latin typeface="Times New Roman" pitchFamily="18" charset="0"/>
              <a:cs typeface="Times New Roman" pitchFamily="18" charset="0"/>
            </a:rPr>
            <a:t> 2 (</a:t>
          </a:r>
          <a:r>
            <a:rPr lang="en-US" sz="3200" b="0" dirty="0" err="1">
              <a:latin typeface="Times New Roman" pitchFamily="18" charset="0"/>
              <a:cs typeface="Times New Roman" pitchFamily="18" charset="0"/>
            </a:rPr>
            <a:t>Sử</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dụng</a:t>
          </a:r>
          <a:r>
            <a:rPr lang="en-US" sz="3200" b="0" dirty="0">
              <a:latin typeface="Times New Roman" pitchFamily="18" charset="0"/>
              <a:cs typeface="Times New Roman" pitchFamily="18" charset="0"/>
            </a:rPr>
            <a:t> 100 % </a:t>
          </a:r>
          <a:r>
            <a:rPr lang="en-US" sz="3200" b="0" dirty="0" err="1">
              <a:latin typeface="Times New Roman" pitchFamily="18" charset="0"/>
              <a:cs typeface="Times New Roman" pitchFamily="18" charset="0"/>
            </a:rPr>
            <a:t>phân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lợn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ép</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không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sử</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dụng</a:t>
          </a:r>
          <a:r>
            <a:rPr lang="en-US" sz="3200" b="0" dirty="0">
              <a:latin typeface="Times New Roman" pitchFamily="18" charset="0"/>
              <a:cs typeface="Times New Roman" pitchFamily="18" charset="0"/>
            </a:rPr>
            <a:t> than </a:t>
          </a:r>
          <a:r>
            <a:rPr lang="en-US" sz="3200" b="0" dirty="0" err="1">
              <a:latin typeface="Times New Roman" pitchFamily="18" charset="0"/>
              <a:cs typeface="Times New Roman" pitchFamily="18" charset="0"/>
            </a:rPr>
            <a:t>bùn</a:t>
          </a:r>
          <a:r>
            <a:rPr lang="en-US" sz="3200" b="0" dirty="0">
              <a:latin typeface="Times New Roman" pitchFamily="18" charset="0"/>
              <a:cs typeface="Times New Roman" pitchFamily="18" charset="0"/>
            </a:rPr>
            <a:t>)</a:t>
          </a:r>
          <a:endParaRPr lang="en-US" sz="3200" b="0" i="0" dirty="0">
            <a:latin typeface="Times New Roman" pitchFamily="18" charset="0"/>
            <a:cs typeface="Times New Roman" pitchFamily="18" charset="0"/>
          </a:endParaRPr>
        </a:p>
      </dgm:t>
    </dgm:pt>
    <dgm:pt modelId="{5DB2DA07-5FCB-421F-B05A-FA6F5F146170}" type="sibTrans" cxnId="{7324DAA3-8894-4715-9423-38BC9DA82BB1}">
      <dgm:prSet/>
      <dgm:spPr/>
      <dgm:t>
        <a:bodyPr/>
        <a:lstStyle/>
        <a:p>
          <a:endParaRPr lang="en-US"/>
        </a:p>
      </dgm:t>
    </dgm:pt>
    <dgm:pt modelId="{9271460F-9A45-499C-97FF-6B18B6D80BB5}" type="parTrans" cxnId="{7324DAA3-8894-4715-9423-38BC9DA82BB1}">
      <dgm:prSet/>
      <dgm:spPr/>
      <dgm:t>
        <a:bodyPr/>
        <a:lstStyle/>
        <a:p>
          <a:endParaRPr lang="en-US"/>
        </a:p>
      </dgm:t>
    </dgm:pt>
    <dgm:pt modelId="{772BFADC-830B-4C21-8F63-539A734A47DA}">
      <dgm:prSet phldrT="[Text]" custT="1"/>
      <dgm:spPr/>
      <dgm:t>
        <a:bodyPr/>
        <a:lstStyle/>
        <a:p>
          <a:r>
            <a:rPr lang="en-US" sz="3200" b="0" i="0" dirty="0">
              <a:latin typeface="Times New Roman" pitchFamily="18" charset="0"/>
              <a:cs typeface="Times New Roman" pitchFamily="18" charset="0"/>
            </a:rPr>
            <a:t>2.2.4</a:t>
          </a:r>
        </a:p>
      </dgm:t>
    </dgm:pt>
    <dgm:pt modelId="{02629DA8-62FA-41D6-8D91-EBD4FA375BEB}" type="parTrans" cxnId="{27E82A31-4ACF-4E2B-9B10-CABD495B6153}">
      <dgm:prSet/>
      <dgm:spPr/>
      <dgm:t>
        <a:bodyPr/>
        <a:lstStyle/>
        <a:p>
          <a:endParaRPr lang="en-US"/>
        </a:p>
      </dgm:t>
    </dgm:pt>
    <dgm:pt modelId="{4E844A14-F85C-4402-8FA5-49E9ED31C263}" type="sibTrans" cxnId="{27E82A31-4ACF-4E2B-9B10-CABD495B6153}">
      <dgm:prSet/>
      <dgm:spPr/>
      <dgm:t>
        <a:bodyPr/>
        <a:lstStyle/>
        <a:p>
          <a:endParaRPr lang="en-US"/>
        </a:p>
      </dgm:t>
    </dgm:pt>
    <dgm:pt modelId="{DDA8A982-1A6A-4846-855C-777B382E632A}">
      <dgm:prSet phldrT="[Text]" custT="1"/>
      <dgm:spPr/>
      <dgm:t>
        <a:bodyPr/>
        <a:lstStyle/>
        <a:p>
          <a:r>
            <a:rPr lang="en-US" sz="3200" b="0" dirty="0" err="1">
              <a:latin typeface="Times New Roman" pitchFamily="18" charset="0"/>
              <a:cs typeface="Times New Roman" pitchFamily="18" charset="0"/>
            </a:rPr>
            <a:t>Đề</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xuất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phương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án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phối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trộn</a:t>
          </a:r>
          <a:endParaRPr lang="en-US" sz="3200" b="0" i="0" dirty="0">
            <a:latin typeface="Times New Roman" pitchFamily="18" charset="0"/>
            <a:cs typeface="Times New Roman" pitchFamily="18" charset="0"/>
          </a:endParaRPr>
        </a:p>
      </dgm:t>
    </dgm:pt>
    <dgm:pt modelId="{2841DB4F-C9C8-4005-A955-A79068166C6F}" type="parTrans" cxnId="{D90D43E5-C111-4BEE-AE64-74F71A140D43}">
      <dgm:prSet/>
      <dgm:spPr/>
      <dgm:t>
        <a:bodyPr/>
        <a:lstStyle/>
        <a:p>
          <a:endParaRPr lang="en-US"/>
        </a:p>
      </dgm:t>
    </dgm:pt>
    <dgm:pt modelId="{2BB077F1-E479-4261-A481-6AEFED616A77}" type="sibTrans" cxnId="{D90D43E5-C111-4BEE-AE64-74F71A140D43}">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4">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4" custScaleY="100000" custLinFactNeighborX="-105" custLinFactNeighborY="-43438">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4">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4">
        <dgm:presLayoutVars>
          <dgm:bulletEnabled val="1"/>
        </dgm:presLayoutVars>
      </dgm:prSet>
      <dgm:spPr/>
      <dgm:t>
        <a:bodyPr/>
        <a:lstStyle/>
        <a:p>
          <a:endParaRPr lang="vi-VN"/>
        </a:p>
      </dgm:t>
    </dgm:pt>
    <dgm:pt modelId="{B70EB233-4157-4BDA-85B5-7FFFF9D8D967}" type="pres">
      <dgm:prSet presAssocID="{AFC04137-3B51-4158-B867-FD8561CEA423}" presName="sp" presStyleCnt="0"/>
      <dgm:spPr/>
    </dgm:pt>
    <dgm:pt modelId="{AF8A0440-982E-4A1E-9FF2-2A40660DBBEB}" type="pres">
      <dgm:prSet presAssocID="{B9BE2173-5277-4A94-93D6-5C2D1A1B6864}" presName="composite" presStyleCnt="0"/>
      <dgm:spPr/>
    </dgm:pt>
    <dgm:pt modelId="{07FF1DB8-3271-4182-97A2-5DB1CAD323A4}" type="pres">
      <dgm:prSet presAssocID="{B9BE2173-5277-4A94-93D6-5C2D1A1B6864}" presName="parentText" presStyleLbl="alignNode1" presStyleIdx="2" presStyleCnt="4">
        <dgm:presLayoutVars>
          <dgm:chMax val="1"/>
          <dgm:bulletEnabled val="1"/>
        </dgm:presLayoutVars>
      </dgm:prSet>
      <dgm:spPr/>
      <dgm:t>
        <a:bodyPr/>
        <a:lstStyle/>
        <a:p>
          <a:endParaRPr lang="vi-VN"/>
        </a:p>
      </dgm:t>
    </dgm:pt>
    <dgm:pt modelId="{14B476AE-41EF-4C90-9AAC-E2A0C693C69C}" type="pres">
      <dgm:prSet presAssocID="{B9BE2173-5277-4A94-93D6-5C2D1A1B6864}" presName="descendantText" presStyleLbl="alignAcc1" presStyleIdx="2" presStyleCnt="4">
        <dgm:presLayoutVars>
          <dgm:bulletEnabled val="1"/>
        </dgm:presLayoutVars>
      </dgm:prSet>
      <dgm:spPr/>
      <dgm:t>
        <a:bodyPr/>
        <a:lstStyle/>
        <a:p>
          <a:endParaRPr lang="vi-VN"/>
        </a:p>
      </dgm:t>
    </dgm:pt>
    <dgm:pt modelId="{CDCD94D3-484D-4870-94B4-71AD9844EAA7}" type="pres">
      <dgm:prSet presAssocID="{9CF34069-43EA-4DD4-B9B3-C77ED4F41D55}" presName="sp" presStyleCnt="0"/>
      <dgm:spPr/>
    </dgm:pt>
    <dgm:pt modelId="{DFDA8116-B112-4306-9956-931CA472C1BF}" type="pres">
      <dgm:prSet presAssocID="{772BFADC-830B-4C21-8F63-539A734A47DA}" presName="composite" presStyleCnt="0"/>
      <dgm:spPr/>
    </dgm:pt>
    <dgm:pt modelId="{6D5BAF34-CE1B-42C4-A15C-2B66546539E0}" type="pres">
      <dgm:prSet presAssocID="{772BFADC-830B-4C21-8F63-539A734A47DA}" presName="parentText" presStyleLbl="alignNode1" presStyleIdx="3" presStyleCnt="4">
        <dgm:presLayoutVars>
          <dgm:chMax val="1"/>
          <dgm:bulletEnabled val="1"/>
        </dgm:presLayoutVars>
      </dgm:prSet>
      <dgm:spPr/>
      <dgm:t>
        <a:bodyPr/>
        <a:lstStyle/>
        <a:p>
          <a:endParaRPr lang="vi-VN"/>
        </a:p>
      </dgm:t>
    </dgm:pt>
    <dgm:pt modelId="{DCE5DDDE-0144-4EDD-8A0D-C428F0C72146}" type="pres">
      <dgm:prSet presAssocID="{772BFADC-830B-4C21-8F63-539A734A47DA}" presName="descendantText" presStyleLbl="alignAcc1" presStyleIdx="3" presStyleCnt="4">
        <dgm:presLayoutVars>
          <dgm:bulletEnabled val="1"/>
        </dgm:presLayoutVars>
      </dgm:prSet>
      <dgm:spPr/>
      <dgm:t>
        <a:bodyPr/>
        <a:lstStyle/>
        <a:p>
          <a:endParaRPr lang="vi-VN"/>
        </a:p>
      </dgm:t>
    </dgm:pt>
  </dgm:ptLst>
  <dgm:cxnLst>
    <dgm:cxn modelId="{D90D43E5-C111-4BEE-AE64-74F71A140D43}" srcId="{772BFADC-830B-4C21-8F63-539A734A47DA}" destId="{DDA8A982-1A6A-4846-855C-777B382E632A}" srcOrd="0" destOrd="0" parTransId="{2841DB4F-C9C8-4005-A955-A79068166C6F}" sibTransId="{2BB077F1-E479-4261-A481-6AEFED616A77}"/>
    <dgm:cxn modelId="{CD3690D1-D989-4701-AE37-1E72F986A2E1}" type="presOf" srcId="{257E6214-CD9F-42B6-8AF4-C0B955FC0569}" destId="{3C9AA7F6-BDFD-4E2F-9D43-1E40593D9EB8}" srcOrd="0" destOrd="0" presId="urn:microsoft.com/office/officeart/2005/8/layout/chevron2"/>
    <dgm:cxn modelId="{249F11D2-29A4-448D-8084-6478D875597E}" type="presOf" srcId="{CFA4724D-F649-4AC0-8075-BB89BD91CBBD}" destId="{D67D77BC-90B4-42E8-9230-CA1C53675E17}" srcOrd="0" destOrd="0" presId="urn:microsoft.com/office/officeart/2005/8/layout/chevron2"/>
    <dgm:cxn modelId="{34809E64-8282-4606-B6CA-B807F3046821}" srcId="{EC0FAA44-9AA4-475E-80D1-C12DB41A4A9F}" destId="{B9BE2173-5277-4A94-93D6-5C2D1A1B6864}" srcOrd="2" destOrd="0" parTransId="{B66E818D-D202-46DB-9789-36CB1245F2E0}" sibTransId="{9CF34069-43EA-4DD4-B9B3-C77ED4F41D55}"/>
    <dgm:cxn modelId="{E979CD7B-A588-49A0-BE98-A7F134CDAA57}" type="presOf" srcId="{B9BE2173-5277-4A94-93D6-5C2D1A1B6864}" destId="{07FF1DB8-3271-4182-97A2-5DB1CAD323A4}" srcOrd="0" destOrd="0" presId="urn:microsoft.com/office/officeart/2005/8/layout/chevron2"/>
    <dgm:cxn modelId="{F61271F0-BA7B-453B-AE35-16E6E5A54AD9}" srcId="{B9BE2173-5277-4A94-93D6-5C2D1A1B6864}" destId="{9AAA9D01-CEB5-43E4-B52E-81BCE10F1C7F}" srcOrd="0" destOrd="0" parTransId="{70702AEB-6050-41C7-ABBB-E81297B73904}" sibTransId="{A38F4D4B-C3AF-4E57-AE6F-7A6BBD2375C4}"/>
    <dgm:cxn modelId="{DB0A45E4-5500-4DB4-9610-77D82EC1D333}" type="presOf" srcId="{E21C9A1C-71D4-4C69-957F-90D0D39819BC}" destId="{56D2F5F0-E344-4666-8901-76A5420CFBD8}" srcOrd="0" destOrd="0" presId="urn:microsoft.com/office/officeart/2005/8/layout/chevron2"/>
    <dgm:cxn modelId="{A799C8EB-E578-4D83-8E17-BA47BA1673EE}" type="presOf" srcId="{7236ACF1-7D4F-41FB-8EA7-75464720E321}" destId="{504F1E32-838E-405E-BF4B-ED693700C04B}" srcOrd="0" destOrd="0" presId="urn:microsoft.com/office/officeart/2005/8/layout/chevron2"/>
    <dgm:cxn modelId="{C6E7EB1D-642B-47A2-A130-196465315366}" type="presOf" srcId="{772BFADC-830B-4C21-8F63-539A734A47DA}" destId="{6D5BAF34-CE1B-42C4-A15C-2B66546539E0}" srcOrd="0" destOrd="0" presId="urn:microsoft.com/office/officeart/2005/8/layout/chevron2"/>
    <dgm:cxn modelId="{D8678F9D-47C4-4AEA-BC3E-917CE67C2F22}" srcId="{EC0FAA44-9AA4-475E-80D1-C12DB41A4A9F}" destId="{CFA4724D-F649-4AC0-8075-BB89BD91CBBD}" srcOrd="1" destOrd="0" parTransId="{420A6BBB-21E9-4C22-B113-0E4687AB574E}" sibTransId="{AFC04137-3B51-4158-B867-FD8561CEA423}"/>
    <dgm:cxn modelId="{F0F2C7D1-80E9-48C6-BDA6-D1F05167A3E2}" srcId="{EC0FAA44-9AA4-475E-80D1-C12DB41A4A9F}" destId="{7236ACF1-7D4F-41FB-8EA7-75464720E321}" srcOrd="0" destOrd="0" parTransId="{483F80E4-2B92-4087-A8FC-0747C8CB5A2F}" sibTransId="{87D764EA-EA4E-446D-A876-86EE02A1BB09}"/>
    <dgm:cxn modelId="{27E82A31-4ACF-4E2B-9B10-CABD495B6153}" srcId="{EC0FAA44-9AA4-475E-80D1-C12DB41A4A9F}" destId="{772BFADC-830B-4C21-8F63-539A734A47DA}" srcOrd="3" destOrd="0" parTransId="{02629DA8-62FA-41D6-8D91-EBD4FA375BEB}" sibTransId="{4E844A14-F85C-4402-8FA5-49E9ED31C263}"/>
    <dgm:cxn modelId="{5F9B6414-2505-4B9C-87D8-C043B1FD92CD}" type="presOf" srcId="{DDA8A982-1A6A-4846-855C-777B382E632A}" destId="{DCE5DDDE-0144-4EDD-8A0D-C428F0C72146}" srcOrd="0" destOrd="0" presId="urn:microsoft.com/office/officeart/2005/8/layout/chevron2"/>
    <dgm:cxn modelId="{5DB03E66-F849-4460-BFAC-E5222CDDCDC2}" type="presOf" srcId="{EC0FAA44-9AA4-475E-80D1-C12DB41A4A9F}" destId="{C6916F11-1DDB-4CDD-831C-B62BD6810961}" srcOrd="0" destOrd="0" presId="urn:microsoft.com/office/officeart/2005/8/layout/chevron2"/>
    <dgm:cxn modelId="{7324DAA3-8894-4715-9423-38BC9DA82BB1}" srcId="{CFA4724D-F649-4AC0-8075-BB89BD91CBBD}" destId="{E21C9A1C-71D4-4C69-957F-90D0D39819BC}" srcOrd="0" destOrd="0" parTransId="{9271460F-9A45-499C-97FF-6B18B6D80BB5}" sibTransId="{5DB2DA07-5FCB-421F-B05A-FA6F5F146170}"/>
    <dgm:cxn modelId="{58DDB2CE-8B3D-4E85-93E0-6123167ACE21}" srcId="{7236ACF1-7D4F-41FB-8EA7-75464720E321}" destId="{257E6214-CD9F-42B6-8AF4-C0B955FC0569}" srcOrd="0" destOrd="0" parTransId="{C5C40DE9-F201-4617-8C86-49001D9D7F24}" sibTransId="{FF1596ED-F9D0-4DEB-8103-D4E4DBA41157}"/>
    <dgm:cxn modelId="{42E7DBF9-2421-43EB-A4AC-90CC2F32E034}" type="presOf" srcId="{9AAA9D01-CEB5-43E4-B52E-81BCE10F1C7F}" destId="{14B476AE-41EF-4C90-9AAC-E2A0C693C69C}" srcOrd="0" destOrd="0" presId="urn:microsoft.com/office/officeart/2005/8/layout/chevron2"/>
    <dgm:cxn modelId="{F3654BC8-5B42-47F3-9A08-E461990F147F}" type="presParOf" srcId="{C6916F11-1DDB-4CDD-831C-B62BD6810961}" destId="{116D9656-E4B4-4489-B655-A4299A82DBC9}" srcOrd="0" destOrd="0" presId="urn:microsoft.com/office/officeart/2005/8/layout/chevron2"/>
    <dgm:cxn modelId="{BCEE45DF-330F-45F7-BAAC-3A179230F321}" type="presParOf" srcId="{116D9656-E4B4-4489-B655-A4299A82DBC9}" destId="{504F1E32-838E-405E-BF4B-ED693700C04B}" srcOrd="0" destOrd="0" presId="urn:microsoft.com/office/officeart/2005/8/layout/chevron2"/>
    <dgm:cxn modelId="{2606748E-87FE-4177-A3EF-4B31D10FCC79}" type="presParOf" srcId="{116D9656-E4B4-4489-B655-A4299A82DBC9}" destId="{3C9AA7F6-BDFD-4E2F-9D43-1E40593D9EB8}" srcOrd="1" destOrd="0" presId="urn:microsoft.com/office/officeart/2005/8/layout/chevron2"/>
    <dgm:cxn modelId="{945B3D8C-246D-47FA-A199-E8ED0108DEF0}" type="presParOf" srcId="{C6916F11-1DDB-4CDD-831C-B62BD6810961}" destId="{989AD310-6C94-4C04-ABB5-592CDD1C70A4}" srcOrd="1" destOrd="0" presId="urn:microsoft.com/office/officeart/2005/8/layout/chevron2"/>
    <dgm:cxn modelId="{C247292A-4EDC-44E2-8A4B-DB127C25C33F}" type="presParOf" srcId="{C6916F11-1DDB-4CDD-831C-B62BD6810961}" destId="{C01EFC2F-43A1-430D-95F6-6B3F6CB1E0F1}" srcOrd="2" destOrd="0" presId="urn:microsoft.com/office/officeart/2005/8/layout/chevron2"/>
    <dgm:cxn modelId="{729E61DA-2BB5-4EF9-962C-7264599029DE}" type="presParOf" srcId="{C01EFC2F-43A1-430D-95F6-6B3F6CB1E0F1}" destId="{D67D77BC-90B4-42E8-9230-CA1C53675E17}" srcOrd="0" destOrd="0" presId="urn:microsoft.com/office/officeart/2005/8/layout/chevron2"/>
    <dgm:cxn modelId="{FF0F38BC-8287-4DC3-A1E4-8927DCAE2652}" type="presParOf" srcId="{C01EFC2F-43A1-430D-95F6-6B3F6CB1E0F1}" destId="{56D2F5F0-E344-4666-8901-76A5420CFBD8}" srcOrd="1" destOrd="0" presId="urn:microsoft.com/office/officeart/2005/8/layout/chevron2"/>
    <dgm:cxn modelId="{0585DA88-E54A-4F14-9D4D-2EBA33D52CE6}" type="presParOf" srcId="{C6916F11-1DDB-4CDD-831C-B62BD6810961}" destId="{B70EB233-4157-4BDA-85B5-7FFFF9D8D967}" srcOrd="3" destOrd="0" presId="urn:microsoft.com/office/officeart/2005/8/layout/chevron2"/>
    <dgm:cxn modelId="{28B544B0-9155-48C5-BED6-991C7A3D7769}" type="presParOf" srcId="{C6916F11-1DDB-4CDD-831C-B62BD6810961}" destId="{AF8A0440-982E-4A1E-9FF2-2A40660DBBEB}" srcOrd="4" destOrd="0" presId="urn:microsoft.com/office/officeart/2005/8/layout/chevron2"/>
    <dgm:cxn modelId="{D18E9790-8070-4D2A-8B7D-A60E0BB2AB7A}" type="presParOf" srcId="{AF8A0440-982E-4A1E-9FF2-2A40660DBBEB}" destId="{07FF1DB8-3271-4182-97A2-5DB1CAD323A4}" srcOrd="0" destOrd="0" presId="urn:microsoft.com/office/officeart/2005/8/layout/chevron2"/>
    <dgm:cxn modelId="{24AFEC11-48B5-4F91-B3CC-9BD8C4168D94}" type="presParOf" srcId="{AF8A0440-982E-4A1E-9FF2-2A40660DBBEB}" destId="{14B476AE-41EF-4C90-9AAC-E2A0C693C69C}" srcOrd="1" destOrd="0" presId="urn:microsoft.com/office/officeart/2005/8/layout/chevron2"/>
    <dgm:cxn modelId="{229FC806-2398-4632-AF03-B1FF002A3BD3}" type="presParOf" srcId="{C6916F11-1DDB-4CDD-831C-B62BD6810961}" destId="{CDCD94D3-484D-4870-94B4-71AD9844EAA7}" srcOrd="5" destOrd="0" presId="urn:microsoft.com/office/officeart/2005/8/layout/chevron2"/>
    <dgm:cxn modelId="{766EE279-7C65-43A5-ABDB-C0A89B35690B}" type="presParOf" srcId="{C6916F11-1DDB-4CDD-831C-B62BD6810961}" destId="{DFDA8116-B112-4306-9956-931CA472C1BF}" srcOrd="6" destOrd="0" presId="urn:microsoft.com/office/officeart/2005/8/layout/chevron2"/>
    <dgm:cxn modelId="{FA93813B-74FC-44E2-9A55-DE35CE0EF119}" type="presParOf" srcId="{DFDA8116-B112-4306-9956-931CA472C1BF}" destId="{6D5BAF34-CE1B-42C4-A15C-2B66546539E0}" srcOrd="0" destOrd="0" presId="urn:microsoft.com/office/officeart/2005/8/layout/chevron2"/>
    <dgm:cxn modelId="{27A535E3-72B7-4E6D-B996-DF438DBD3CCB}" type="presParOf" srcId="{DFDA8116-B112-4306-9956-931CA472C1BF}" destId="{DCE5DDDE-0144-4EDD-8A0D-C428F0C7214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3200" b="0" i="0" dirty="0">
              <a:latin typeface="Times New Roman" pitchFamily="18" charset="0"/>
              <a:cs typeface="Times New Roman" pitchFamily="18" charset="0"/>
            </a:rPr>
            <a:t>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9AAA9D01-CEB5-43E4-B52E-81BCE10F1C7F}">
      <dgm:prSet phldrT="[Text]" custT="1"/>
      <dgm:spPr/>
      <dgm:t>
        <a:bodyPr/>
        <a:lstStyle/>
        <a:p>
          <a:r>
            <a:rPr lang="x-none" sz="3200" b="1">
              <a:latin typeface="Times New Roman" pitchFamily="18" charset="0"/>
              <a:cs typeface="Times New Roman" pitchFamily="18" charset="0"/>
            </a:rPr>
            <a:t>Hiệu quả xã hội</a:t>
          </a:r>
          <a:endParaRPr lang="en-US" sz="3200" b="0" i="0" dirty="0">
            <a:latin typeface="Times New Roman" pitchFamily="18" charset="0"/>
            <a:cs typeface="Times New Roman" pitchFamily="18" charset="0"/>
          </a:endParaRPr>
        </a:p>
      </dgm:t>
    </dgm:pt>
    <dgm:pt modelId="{B9BE2173-5277-4A94-93D6-5C2D1A1B6864}">
      <dgm:prSet phldrT="[Text]" custT="1"/>
      <dgm:spPr/>
      <dgm:t>
        <a:bodyPr/>
        <a:lstStyle/>
        <a:p>
          <a:r>
            <a:rPr lang="en-US" sz="3200" b="0" i="0" dirty="0">
              <a:latin typeface="Times New Roman" pitchFamily="18" charset="0"/>
              <a:cs typeface="Times New Roman" pitchFamily="18" charset="0"/>
            </a:rPr>
            <a:t>3</a:t>
          </a:r>
        </a:p>
      </dgm:t>
    </dgm:pt>
    <dgm:pt modelId="{9CF34069-43EA-4DD4-B9B3-C77ED4F41D55}" type="sibTrans" cxnId="{34809E64-8282-4606-B6CA-B807F3046821}">
      <dgm:prSet/>
      <dgm:spPr/>
      <dgm:t>
        <a:bodyPr/>
        <a:lstStyle/>
        <a:p>
          <a:endParaRPr lang="en-US"/>
        </a:p>
      </dgm:t>
    </dgm:pt>
    <dgm:pt modelId="{B66E818D-D202-46DB-9789-36CB1245F2E0}" type="parTrans" cxnId="{34809E64-8282-4606-B6CA-B807F3046821}">
      <dgm:prSet/>
      <dgm:spPr/>
      <dgm:t>
        <a:bodyPr/>
        <a:lstStyle/>
        <a:p>
          <a:endParaRPr lang="en-US"/>
        </a:p>
      </dgm:t>
    </dgm:pt>
    <dgm:pt modelId="{A38F4D4B-C3AF-4E57-AE6F-7A6BBD2375C4}" type="sibTrans" cxnId="{F61271F0-BA7B-453B-AE35-16E6E5A54AD9}">
      <dgm:prSet/>
      <dgm:spPr/>
      <dgm:t>
        <a:bodyPr/>
        <a:lstStyle/>
        <a:p>
          <a:endParaRPr lang="en-US"/>
        </a:p>
      </dgm:t>
    </dgm:pt>
    <dgm:pt modelId="{70702AEB-6050-41C7-ABBB-E81297B73904}" type="parTrans" cxnId="{F61271F0-BA7B-453B-AE35-16E6E5A54AD9}">
      <dgm:prSet/>
      <dgm:spPr/>
      <dgm:t>
        <a:bodyPr/>
        <a:lstStyle/>
        <a:p>
          <a:endParaRPr lang="en-US"/>
        </a:p>
      </dgm:t>
    </dgm:pt>
    <dgm:pt modelId="{E21C9A1C-71D4-4C69-957F-90D0D39819BC}">
      <dgm:prSet phldrT="[Text]" custT="1"/>
      <dgm:spPr/>
      <dgm:t>
        <a:bodyPr/>
        <a:lstStyle/>
        <a:p>
          <a:r>
            <a:rPr lang="x-none" sz="3200" b="1">
              <a:latin typeface="Times New Roman" pitchFamily="18" charset="0"/>
              <a:cs typeface="Times New Roman" pitchFamily="18" charset="0"/>
            </a:rPr>
            <a:t>Hiệu quả môi trường</a:t>
          </a:r>
          <a:endParaRPr lang="en-US" sz="3200" b="0" i="0" dirty="0">
            <a:latin typeface="Times New Roman" pitchFamily="18" charset="0"/>
            <a:cs typeface="Times New Roman" pitchFamily="18" charset="0"/>
          </a:endParaRPr>
        </a:p>
      </dgm:t>
    </dgm:pt>
    <dgm:pt modelId="{CFA4724D-F649-4AC0-8075-BB89BD91CBBD}">
      <dgm:prSet phldrT="[Text]" custT="1"/>
      <dgm:spPr/>
      <dgm:t>
        <a:bodyPr/>
        <a:lstStyle/>
        <a:p>
          <a:r>
            <a:rPr lang="en-US" sz="3200" b="0" i="0" dirty="0">
              <a:latin typeface="Times New Roman" pitchFamily="18" charset="0"/>
              <a:cs typeface="Times New Roman" pitchFamily="18" charset="0"/>
            </a:rPr>
            <a:t>2</a:t>
          </a:r>
        </a:p>
      </dgm:t>
    </dgm:pt>
    <dgm:pt modelId="{AFC04137-3B51-4158-B867-FD8561CEA423}" type="sibTrans" cxnId="{D8678F9D-47C4-4AEA-BC3E-917CE67C2F22}">
      <dgm:prSet/>
      <dgm:spPr/>
      <dgm:t>
        <a:bodyPr/>
        <a:lstStyle/>
        <a:p>
          <a:endParaRPr lang="en-US"/>
        </a:p>
      </dgm:t>
    </dgm:pt>
    <dgm:pt modelId="{420A6BBB-21E9-4C22-B113-0E4687AB574E}" type="parTrans" cxnId="{D8678F9D-47C4-4AEA-BC3E-917CE67C2F22}">
      <dgm:prSet/>
      <dgm:spPr/>
      <dgm:t>
        <a:bodyPr/>
        <a:lstStyle/>
        <a:p>
          <a:endParaRPr lang="en-US"/>
        </a:p>
      </dgm:t>
    </dgm:pt>
    <dgm:pt modelId="{5DB2DA07-5FCB-421F-B05A-FA6F5F146170}" type="sibTrans" cxnId="{7324DAA3-8894-4715-9423-38BC9DA82BB1}">
      <dgm:prSet/>
      <dgm:spPr/>
      <dgm:t>
        <a:bodyPr/>
        <a:lstStyle/>
        <a:p>
          <a:endParaRPr lang="en-US"/>
        </a:p>
      </dgm:t>
    </dgm:pt>
    <dgm:pt modelId="{9271460F-9A45-499C-97FF-6B18B6D80BB5}" type="parTrans" cxnId="{7324DAA3-8894-4715-9423-38BC9DA82BB1}">
      <dgm:prSet/>
      <dgm:spPr/>
      <dgm:t>
        <a:bodyPr/>
        <a:lstStyle/>
        <a:p>
          <a:endParaRPr lang="en-US"/>
        </a:p>
      </dgm:t>
    </dgm:pt>
    <dgm:pt modelId="{257E6214-CD9F-42B6-8AF4-C0B955FC0569}">
      <dgm:prSet phldrT="[Text]" custT="1"/>
      <dgm:spPr/>
      <dgm:t>
        <a:bodyPr/>
        <a:lstStyle/>
        <a:p>
          <a:r>
            <a:rPr lang="x-none" sz="3200" b="1">
              <a:latin typeface="Times New Roman" pitchFamily="18" charset="0"/>
              <a:cs typeface="Times New Roman" pitchFamily="18" charset="0"/>
            </a:rPr>
            <a:t>Hiệu quả kinh tế</a:t>
          </a:r>
          <a:endParaRPr lang="en-US" sz="3200" b="0" i="0" dirty="0">
            <a:latin typeface="Times New Roman" pitchFamily="18" charset="0"/>
            <a:cs typeface="Times New Roman" pitchFamily="18" charset="0"/>
          </a:endParaRPr>
        </a:p>
      </dgm:t>
    </dgm:pt>
    <dgm:pt modelId="{FF1596ED-F9D0-4DEB-8103-D4E4DBA41157}" type="sibTrans" cxnId="{58DDB2CE-8B3D-4E85-93E0-6123167ACE21}">
      <dgm:prSet/>
      <dgm:spPr/>
      <dgm:t>
        <a:bodyPr/>
        <a:lstStyle/>
        <a:p>
          <a:endParaRPr lang="en-US"/>
        </a:p>
      </dgm:t>
    </dgm:pt>
    <dgm:pt modelId="{C5C40DE9-F201-4617-8C86-49001D9D7F24}" type="parTrans" cxnId="{58DDB2CE-8B3D-4E85-93E0-6123167ACE21}">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3">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3" custScaleY="100000" custLinFactNeighborX="-105" custLinFactNeighborY="-43438">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3">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3">
        <dgm:presLayoutVars>
          <dgm:bulletEnabled val="1"/>
        </dgm:presLayoutVars>
      </dgm:prSet>
      <dgm:spPr/>
      <dgm:t>
        <a:bodyPr/>
        <a:lstStyle/>
        <a:p>
          <a:endParaRPr lang="vi-VN"/>
        </a:p>
      </dgm:t>
    </dgm:pt>
    <dgm:pt modelId="{B70EB233-4157-4BDA-85B5-7FFFF9D8D967}" type="pres">
      <dgm:prSet presAssocID="{AFC04137-3B51-4158-B867-FD8561CEA423}" presName="sp" presStyleCnt="0"/>
      <dgm:spPr/>
    </dgm:pt>
    <dgm:pt modelId="{AF8A0440-982E-4A1E-9FF2-2A40660DBBEB}" type="pres">
      <dgm:prSet presAssocID="{B9BE2173-5277-4A94-93D6-5C2D1A1B6864}" presName="composite" presStyleCnt="0"/>
      <dgm:spPr/>
    </dgm:pt>
    <dgm:pt modelId="{07FF1DB8-3271-4182-97A2-5DB1CAD323A4}" type="pres">
      <dgm:prSet presAssocID="{B9BE2173-5277-4A94-93D6-5C2D1A1B6864}" presName="parentText" presStyleLbl="alignNode1" presStyleIdx="2" presStyleCnt="3">
        <dgm:presLayoutVars>
          <dgm:chMax val="1"/>
          <dgm:bulletEnabled val="1"/>
        </dgm:presLayoutVars>
      </dgm:prSet>
      <dgm:spPr/>
      <dgm:t>
        <a:bodyPr/>
        <a:lstStyle/>
        <a:p>
          <a:endParaRPr lang="vi-VN"/>
        </a:p>
      </dgm:t>
    </dgm:pt>
    <dgm:pt modelId="{14B476AE-41EF-4C90-9AAC-E2A0C693C69C}" type="pres">
      <dgm:prSet presAssocID="{B9BE2173-5277-4A94-93D6-5C2D1A1B6864}" presName="descendantText" presStyleLbl="alignAcc1" presStyleIdx="2" presStyleCnt="3">
        <dgm:presLayoutVars>
          <dgm:bulletEnabled val="1"/>
        </dgm:presLayoutVars>
      </dgm:prSet>
      <dgm:spPr/>
      <dgm:t>
        <a:bodyPr/>
        <a:lstStyle/>
        <a:p>
          <a:endParaRPr lang="vi-VN"/>
        </a:p>
      </dgm:t>
    </dgm:pt>
  </dgm:ptLst>
  <dgm:cxnLst>
    <dgm:cxn modelId="{3AD6E571-7D3F-4FF4-9911-35D97E0AF67F}" type="presOf" srcId="{9AAA9D01-CEB5-43E4-B52E-81BCE10F1C7F}" destId="{14B476AE-41EF-4C90-9AAC-E2A0C693C69C}" srcOrd="0" destOrd="0" presId="urn:microsoft.com/office/officeart/2005/8/layout/chevron2"/>
    <dgm:cxn modelId="{34809E64-8282-4606-B6CA-B807F3046821}" srcId="{EC0FAA44-9AA4-475E-80D1-C12DB41A4A9F}" destId="{B9BE2173-5277-4A94-93D6-5C2D1A1B6864}" srcOrd="2" destOrd="0" parTransId="{B66E818D-D202-46DB-9789-36CB1245F2E0}" sibTransId="{9CF34069-43EA-4DD4-B9B3-C77ED4F41D55}"/>
    <dgm:cxn modelId="{F61271F0-BA7B-453B-AE35-16E6E5A54AD9}" srcId="{B9BE2173-5277-4A94-93D6-5C2D1A1B6864}" destId="{9AAA9D01-CEB5-43E4-B52E-81BCE10F1C7F}" srcOrd="0" destOrd="0" parTransId="{70702AEB-6050-41C7-ABBB-E81297B73904}" sibTransId="{A38F4D4B-C3AF-4E57-AE6F-7A6BBD2375C4}"/>
    <dgm:cxn modelId="{A44080CD-E6D4-4014-BE4B-0A0ABA45D5CC}" type="presOf" srcId="{CFA4724D-F649-4AC0-8075-BB89BD91CBBD}" destId="{D67D77BC-90B4-42E8-9230-CA1C53675E17}" srcOrd="0" destOrd="0" presId="urn:microsoft.com/office/officeart/2005/8/layout/chevron2"/>
    <dgm:cxn modelId="{D8678F9D-47C4-4AEA-BC3E-917CE67C2F22}" srcId="{EC0FAA44-9AA4-475E-80D1-C12DB41A4A9F}" destId="{CFA4724D-F649-4AC0-8075-BB89BD91CBBD}" srcOrd="1" destOrd="0" parTransId="{420A6BBB-21E9-4C22-B113-0E4687AB574E}" sibTransId="{AFC04137-3B51-4158-B867-FD8561CEA423}"/>
    <dgm:cxn modelId="{57C32609-09D4-4576-92F7-75CE37A8E866}" type="presOf" srcId="{B9BE2173-5277-4A94-93D6-5C2D1A1B6864}" destId="{07FF1DB8-3271-4182-97A2-5DB1CAD323A4}" srcOrd="0" destOrd="0" presId="urn:microsoft.com/office/officeart/2005/8/layout/chevron2"/>
    <dgm:cxn modelId="{F0F2C7D1-80E9-48C6-BDA6-D1F05167A3E2}" srcId="{EC0FAA44-9AA4-475E-80D1-C12DB41A4A9F}" destId="{7236ACF1-7D4F-41FB-8EA7-75464720E321}" srcOrd="0" destOrd="0" parTransId="{483F80E4-2B92-4087-A8FC-0747C8CB5A2F}" sibTransId="{87D764EA-EA4E-446D-A876-86EE02A1BB09}"/>
    <dgm:cxn modelId="{7324DAA3-8894-4715-9423-38BC9DA82BB1}" srcId="{CFA4724D-F649-4AC0-8075-BB89BD91CBBD}" destId="{E21C9A1C-71D4-4C69-957F-90D0D39819BC}" srcOrd="0" destOrd="0" parTransId="{9271460F-9A45-499C-97FF-6B18B6D80BB5}" sibTransId="{5DB2DA07-5FCB-421F-B05A-FA6F5F146170}"/>
    <dgm:cxn modelId="{54A1E075-7693-47B3-AF8F-D86622B59056}" type="presOf" srcId="{257E6214-CD9F-42B6-8AF4-C0B955FC0569}" destId="{3C9AA7F6-BDFD-4E2F-9D43-1E40593D9EB8}" srcOrd="0" destOrd="0" presId="urn:microsoft.com/office/officeart/2005/8/layout/chevron2"/>
    <dgm:cxn modelId="{58DDB2CE-8B3D-4E85-93E0-6123167ACE21}" srcId="{7236ACF1-7D4F-41FB-8EA7-75464720E321}" destId="{257E6214-CD9F-42B6-8AF4-C0B955FC0569}" srcOrd="0" destOrd="0" parTransId="{C5C40DE9-F201-4617-8C86-49001D9D7F24}" sibTransId="{FF1596ED-F9D0-4DEB-8103-D4E4DBA41157}"/>
    <dgm:cxn modelId="{F730DA91-2A01-4374-B9AB-BFCDF0FF0AEA}" type="presOf" srcId="{E21C9A1C-71D4-4C69-957F-90D0D39819BC}" destId="{56D2F5F0-E344-4666-8901-76A5420CFBD8}" srcOrd="0" destOrd="0" presId="urn:microsoft.com/office/officeart/2005/8/layout/chevron2"/>
    <dgm:cxn modelId="{0AD83E67-75A2-453F-9BCE-CD5811D55E51}" type="presOf" srcId="{EC0FAA44-9AA4-475E-80D1-C12DB41A4A9F}" destId="{C6916F11-1DDB-4CDD-831C-B62BD6810961}" srcOrd="0" destOrd="0" presId="urn:microsoft.com/office/officeart/2005/8/layout/chevron2"/>
    <dgm:cxn modelId="{C9C91647-6539-4E4D-9394-B33B33DB8EED}" type="presOf" srcId="{7236ACF1-7D4F-41FB-8EA7-75464720E321}" destId="{504F1E32-838E-405E-BF4B-ED693700C04B}" srcOrd="0" destOrd="0" presId="urn:microsoft.com/office/officeart/2005/8/layout/chevron2"/>
    <dgm:cxn modelId="{9ABAE154-4CFD-499C-B1F1-91718E91A92E}" type="presParOf" srcId="{C6916F11-1DDB-4CDD-831C-B62BD6810961}" destId="{116D9656-E4B4-4489-B655-A4299A82DBC9}" srcOrd="0" destOrd="0" presId="urn:microsoft.com/office/officeart/2005/8/layout/chevron2"/>
    <dgm:cxn modelId="{2B57AB69-2578-414F-8EA4-EDB74D1F8828}" type="presParOf" srcId="{116D9656-E4B4-4489-B655-A4299A82DBC9}" destId="{504F1E32-838E-405E-BF4B-ED693700C04B}" srcOrd="0" destOrd="0" presId="urn:microsoft.com/office/officeart/2005/8/layout/chevron2"/>
    <dgm:cxn modelId="{A792C818-E6B9-4F3D-A630-C7BC6F26C437}" type="presParOf" srcId="{116D9656-E4B4-4489-B655-A4299A82DBC9}" destId="{3C9AA7F6-BDFD-4E2F-9D43-1E40593D9EB8}" srcOrd="1" destOrd="0" presId="urn:microsoft.com/office/officeart/2005/8/layout/chevron2"/>
    <dgm:cxn modelId="{6B013B9F-0836-4A7E-939D-F74835070D95}" type="presParOf" srcId="{C6916F11-1DDB-4CDD-831C-B62BD6810961}" destId="{989AD310-6C94-4C04-ABB5-592CDD1C70A4}" srcOrd="1" destOrd="0" presId="urn:microsoft.com/office/officeart/2005/8/layout/chevron2"/>
    <dgm:cxn modelId="{557427AC-3469-48C1-BEF3-4EE28ED8FD5A}" type="presParOf" srcId="{C6916F11-1DDB-4CDD-831C-B62BD6810961}" destId="{C01EFC2F-43A1-430D-95F6-6B3F6CB1E0F1}" srcOrd="2" destOrd="0" presId="urn:microsoft.com/office/officeart/2005/8/layout/chevron2"/>
    <dgm:cxn modelId="{9A50992B-56EF-4DB8-A390-22B24746BD5C}" type="presParOf" srcId="{C01EFC2F-43A1-430D-95F6-6B3F6CB1E0F1}" destId="{D67D77BC-90B4-42E8-9230-CA1C53675E17}" srcOrd="0" destOrd="0" presId="urn:microsoft.com/office/officeart/2005/8/layout/chevron2"/>
    <dgm:cxn modelId="{47C976B0-A8BB-44E7-8020-33D2AB2D0D5B}" type="presParOf" srcId="{C01EFC2F-43A1-430D-95F6-6B3F6CB1E0F1}" destId="{56D2F5F0-E344-4666-8901-76A5420CFBD8}" srcOrd="1" destOrd="0" presId="urn:microsoft.com/office/officeart/2005/8/layout/chevron2"/>
    <dgm:cxn modelId="{DD1D31F0-4F48-47D7-95FC-1C975F2C981E}" type="presParOf" srcId="{C6916F11-1DDB-4CDD-831C-B62BD6810961}" destId="{B70EB233-4157-4BDA-85B5-7FFFF9D8D967}" srcOrd="3" destOrd="0" presId="urn:microsoft.com/office/officeart/2005/8/layout/chevron2"/>
    <dgm:cxn modelId="{14542CF2-9455-4B6A-9673-000FA3FFA6EF}" type="presParOf" srcId="{C6916F11-1DDB-4CDD-831C-B62BD6810961}" destId="{AF8A0440-982E-4A1E-9FF2-2A40660DBBEB}" srcOrd="4" destOrd="0" presId="urn:microsoft.com/office/officeart/2005/8/layout/chevron2"/>
    <dgm:cxn modelId="{B63FEB55-C44F-421E-83FA-E1775F4322BF}" type="presParOf" srcId="{AF8A0440-982E-4A1E-9FF2-2A40660DBBEB}" destId="{07FF1DB8-3271-4182-97A2-5DB1CAD323A4}" srcOrd="0" destOrd="0" presId="urn:microsoft.com/office/officeart/2005/8/layout/chevron2"/>
    <dgm:cxn modelId="{0E926750-3B70-4A5F-A04F-53E6CC3691B4}" type="presParOf" srcId="{AF8A0440-982E-4A1E-9FF2-2A40660DBBEB}" destId="{14B476AE-41EF-4C90-9AAC-E2A0C693C69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3200" b="0" i="0" dirty="0">
              <a:latin typeface="Times New Roman" pitchFamily="18" charset="0"/>
              <a:cs typeface="Times New Roman" pitchFamily="18" charset="0"/>
            </a:rPr>
            <a:t>1.1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257E6214-CD9F-42B6-8AF4-C0B955FC0569}">
      <dgm:prSet phldrT="[Text]" custT="1"/>
      <dgm:spPr/>
      <dgm:t>
        <a:bodyPr/>
        <a:lstStyle/>
        <a:p>
          <a:r>
            <a:rPr lang="x-none" sz="3200" b="0" i="0">
              <a:latin typeface="Times New Roman" pitchFamily="18" charset="0"/>
              <a:cs typeface="Times New Roman" pitchFamily="18" charset="0"/>
            </a:rPr>
            <a:t>Giá phân bón hữu cơ khoáng 10 tỉnh dự án các bon thấp đang triển khai</a:t>
          </a:r>
          <a:endParaRPr lang="en-US" sz="3200" b="0" i="0" dirty="0">
            <a:latin typeface="Times New Roman" pitchFamily="18" charset="0"/>
            <a:cs typeface="Times New Roman" pitchFamily="18" charset="0"/>
          </a:endParaRPr>
        </a:p>
      </dgm:t>
    </dgm:pt>
    <dgm:pt modelId="{C5C40DE9-F201-4617-8C86-49001D9D7F24}" type="parTrans" cxnId="{58DDB2CE-8B3D-4E85-93E0-6123167ACE21}">
      <dgm:prSet/>
      <dgm:spPr/>
      <dgm:t>
        <a:bodyPr/>
        <a:lstStyle/>
        <a:p>
          <a:endParaRPr lang="en-US"/>
        </a:p>
      </dgm:t>
    </dgm:pt>
    <dgm:pt modelId="{FF1596ED-F9D0-4DEB-8103-D4E4DBA41157}" type="sibTrans" cxnId="{58DDB2CE-8B3D-4E85-93E0-6123167ACE21}">
      <dgm:prSet/>
      <dgm:spPr/>
      <dgm:t>
        <a:bodyPr/>
        <a:lstStyle/>
        <a:p>
          <a:endParaRPr lang="en-US"/>
        </a:p>
      </dgm:t>
    </dgm:pt>
    <dgm:pt modelId="{CFA4724D-F649-4AC0-8075-BB89BD91CBBD}">
      <dgm:prSet phldrT="[Text]" custT="1"/>
      <dgm:spPr/>
      <dgm:t>
        <a:bodyPr/>
        <a:lstStyle/>
        <a:p>
          <a:r>
            <a:rPr lang="en-US" sz="3200" b="0" i="0" dirty="0">
              <a:latin typeface="Times New Roman" pitchFamily="18" charset="0"/>
              <a:cs typeface="Times New Roman" pitchFamily="18" charset="0"/>
            </a:rPr>
            <a:t>1.2</a:t>
          </a:r>
        </a:p>
      </dgm:t>
    </dgm:pt>
    <dgm:pt modelId="{420A6BBB-21E9-4C22-B113-0E4687AB574E}" type="parTrans" cxnId="{D8678F9D-47C4-4AEA-BC3E-917CE67C2F22}">
      <dgm:prSet/>
      <dgm:spPr/>
      <dgm:t>
        <a:bodyPr/>
        <a:lstStyle/>
        <a:p>
          <a:endParaRPr lang="en-US"/>
        </a:p>
      </dgm:t>
    </dgm:pt>
    <dgm:pt modelId="{AFC04137-3B51-4158-B867-FD8561CEA423}" type="sibTrans" cxnId="{D8678F9D-47C4-4AEA-BC3E-917CE67C2F22}">
      <dgm:prSet/>
      <dgm:spPr/>
      <dgm:t>
        <a:bodyPr/>
        <a:lstStyle/>
        <a:p>
          <a:endParaRPr lang="en-US"/>
        </a:p>
      </dgm:t>
    </dgm:pt>
    <dgm:pt modelId="{E21C9A1C-71D4-4C69-957F-90D0D39819BC}">
      <dgm:prSet phldrT="[Text]" custT="1"/>
      <dgm:spPr/>
      <dgm:t>
        <a:bodyPr/>
        <a:lstStyle/>
        <a:p>
          <a:r>
            <a:rPr lang="x-none" sz="3200" b="0" i="0">
              <a:latin typeface="Times New Roman" pitchFamily="18" charset="0"/>
              <a:cs typeface="Times New Roman" pitchFamily="18" charset="0"/>
            </a:rPr>
            <a:t>Giá bán cho nông dân phân hữu cơ khoáng sản xuất theo công thức của gói thầu</a:t>
          </a:r>
          <a:endParaRPr lang="en-US" sz="3200" b="0" i="0" dirty="0">
            <a:latin typeface="Times New Roman" pitchFamily="18" charset="0"/>
            <a:cs typeface="Times New Roman" pitchFamily="18" charset="0"/>
          </a:endParaRPr>
        </a:p>
      </dgm:t>
    </dgm:pt>
    <dgm:pt modelId="{5DB2DA07-5FCB-421F-B05A-FA6F5F146170}" type="sibTrans" cxnId="{7324DAA3-8894-4715-9423-38BC9DA82BB1}">
      <dgm:prSet/>
      <dgm:spPr/>
      <dgm:t>
        <a:bodyPr/>
        <a:lstStyle/>
        <a:p>
          <a:endParaRPr lang="en-US"/>
        </a:p>
      </dgm:t>
    </dgm:pt>
    <dgm:pt modelId="{9271460F-9A45-499C-97FF-6B18B6D80BB5}" type="parTrans" cxnId="{7324DAA3-8894-4715-9423-38BC9DA82BB1}">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2">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2" custScaleY="100000" custLinFactNeighborX="-105" custLinFactNeighborY="-43438">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2">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2">
        <dgm:presLayoutVars>
          <dgm:bulletEnabled val="1"/>
        </dgm:presLayoutVars>
      </dgm:prSet>
      <dgm:spPr/>
      <dgm:t>
        <a:bodyPr/>
        <a:lstStyle/>
        <a:p>
          <a:endParaRPr lang="vi-VN"/>
        </a:p>
      </dgm:t>
    </dgm:pt>
  </dgm:ptLst>
  <dgm:cxnLst>
    <dgm:cxn modelId="{F0F2C7D1-80E9-48C6-BDA6-D1F05167A3E2}" srcId="{EC0FAA44-9AA4-475E-80D1-C12DB41A4A9F}" destId="{7236ACF1-7D4F-41FB-8EA7-75464720E321}" srcOrd="0" destOrd="0" parTransId="{483F80E4-2B92-4087-A8FC-0747C8CB5A2F}" sibTransId="{87D764EA-EA4E-446D-A876-86EE02A1BB09}"/>
    <dgm:cxn modelId="{A42D2923-0D5A-42A2-9830-886BCBCADD8F}" type="presOf" srcId="{257E6214-CD9F-42B6-8AF4-C0B955FC0569}" destId="{3C9AA7F6-BDFD-4E2F-9D43-1E40593D9EB8}" srcOrd="0" destOrd="0" presId="urn:microsoft.com/office/officeart/2005/8/layout/chevron2"/>
    <dgm:cxn modelId="{B6B824D1-D69F-45A4-8301-C7C934F96745}" type="presOf" srcId="{EC0FAA44-9AA4-475E-80D1-C12DB41A4A9F}" destId="{C6916F11-1DDB-4CDD-831C-B62BD6810961}" srcOrd="0" destOrd="0" presId="urn:microsoft.com/office/officeart/2005/8/layout/chevron2"/>
    <dgm:cxn modelId="{7324DAA3-8894-4715-9423-38BC9DA82BB1}" srcId="{CFA4724D-F649-4AC0-8075-BB89BD91CBBD}" destId="{E21C9A1C-71D4-4C69-957F-90D0D39819BC}" srcOrd="0" destOrd="0" parTransId="{9271460F-9A45-499C-97FF-6B18B6D80BB5}" sibTransId="{5DB2DA07-5FCB-421F-B05A-FA6F5F146170}"/>
    <dgm:cxn modelId="{A580F960-8918-4B5A-9ED5-F3E0C09435EC}" type="presOf" srcId="{E21C9A1C-71D4-4C69-957F-90D0D39819BC}" destId="{56D2F5F0-E344-4666-8901-76A5420CFBD8}" srcOrd="0" destOrd="0" presId="urn:microsoft.com/office/officeart/2005/8/layout/chevron2"/>
    <dgm:cxn modelId="{D8678F9D-47C4-4AEA-BC3E-917CE67C2F22}" srcId="{EC0FAA44-9AA4-475E-80D1-C12DB41A4A9F}" destId="{CFA4724D-F649-4AC0-8075-BB89BD91CBBD}" srcOrd="1" destOrd="0" parTransId="{420A6BBB-21E9-4C22-B113-0E4687AB574E}" sibTransId="{AFC04137-3B51-4158-B867-FD8561CEA423}"/>
    <dgm:cxn modelId="{6BE3F6A1-8C19-4302-83B0-69136BDC3ED4}" type="presOf" srcId="{7236ACF1-7D4F-41FB-8EA7-75464720E321}" destId="{504F1E32-838E-405E-BF4B-ED693700C04B}" srcOrd="0" destOrd="0" presId="urn:microsoft.com/office/officeart/2005/8/layout/chevron2"/>
    <dgm:cxn modelId="{58DDB2CE-8B3D-4E85-93E0-6123167ACE21}" srcId="{7236ACF1-7D4F-41FB-8EA7-75464720E321}" destId="{257E6214-CD9F-42B6-8AF4-C0B955FC0569}" srcOrd="0" destOrd="0" parTransId="{C5C40DE9-F201-4617-8C86-49001D9D7F24}" sibTransId="{FF1596ED-F9D0-4DEB-8103-D4E4DBA41157}"/>
    <dgm:cxn modelId="{1607112B-BE66-4A10-8D59-F99C0F51E5C7}" type="presOf" srcId="{CFA4724D-F649-4AC0-8075-BB89BD91CBBD}" destId="{D67D77BC-90B4-42E8-9230-CA1C53675E17}" srcOrd="0" destOrd="0" presId="urn:microsoft.com/office/officeart/2005/8/layout/chevron2"/>
    <dgm:cxn modelId="{A4A4A378-B464-484E-9500-7D11801521E7}" type="presParOf" srcId="{C6916F11-1DDB-4CDD-831C-B62BD6810961}" destId="{116D9656-E4B4-4489-B655-A4299A82DBC9}" srcOrd="0" destOrd="0" presId="urn:microsoft.com/office/officeart/2005/8/layout/chevron2"/>
    <dgm:cxn modelId="{67AAE983-E4AA-4C07-8598-B6EDCDBE3D39}" type="presParOf" srcId="{116D9656-E4B4-4489-B655-A4299A82DBC9}" destId="{504F1E32-838E-405E-BF4B-ED693700C04B}" srcOrd="0" destOrd="0" presId="urn:microsoft.com/office/officeart/2005/8/layout/chevron2"/>
    <dgm:cxn modelId="{451FB292-DCF3-4CB3-A742-22F58C5DA4FD}" type="presParOf" srcId="{116D9656-E4B4-4489-B655-A4299A82DBC9}" destId="{3C9AA7F6-BDFD-4E2F-9D43-1E40593D9EB8}" srcOrd="1" destOrd="0" presId="urn:microsoft.com/office/officeart/2005/8/layout/chevron2"/>
    <dgm:cxn modelId="{F7069528-B1B8-4C6E-B33E-C5A9B88457B7}" type="presParOf" srcId="{C6916F11-1DDB-4CDD-831C-B62BD6810961}" destId="{989AD310-6C94-4C04-ABB5-592CDD1C70A4}" srcOrd="1" destOrd="0" presId="urn:microsoft.com/office/officeart/2005/8/layout/chevron2"/>
    <dgm:cxn modelId="{4A158938-D065-4AB1-85DF-449CD8A84546}" type="presParOf" srcId="{C6916F11-1DDB-4CDD-831C-B62BD6810961}" destId="{C01EFC2F-43A1-430D-95F6-6B3F6CB1E0F1}" srcOrd="2" destOrd="0" presId="urn:microsoft.com/office/officeart/2005/8/layout/chevron2"/>
    <dgm:cxn modelId="{60F38A24-3ECD-4C2D-9E20-5B65D463F2D6}" type="presParOf" srcId="{C01EFC2F-43A1-430D-95F6-6B3F6CB1E0F1}" destId="{D67D77BC-90B4-42E8-9230-CA1C53675E17}" srcOrd="0" destOrd="0" presId="urn:microsoft.com/office/officeart/2005/8/layout/chevron2"/>
    <dgm:cxn modelId="{A6093C86-6C03-4240-B2C8-FB099D7C5A76}" type="presParOf" srcId="{C01EFC2F-43A1-430D-95F6-6B3F6CB1E0F1}" destId="{56D2F5F0-E344-4666-8901-76A5420CFB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3200" b="0" i="0" dirty="0">
              <a:latin typeface="Times New Roman" pitchFamily="18" charset="0"/>
              <a:cs typeface="Times New Roman" pitchFamily="18" charset="0"/>
            </a:rPr>
            <a:t>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E21C9A1C-71D4-4C69-957F-90D0D39819BC}">
      <dgm:prSet phldrT="[Text]" custT="1"/>
      <dgm:spPr/>
      <dgm:t>
        <a:bodyPr/>
        <a:lstStyle/>
        <a:p>
          <a:r>
            <a:rPr lang="x-none" sz="3200" b="1">
              <a:latin typeface="Times New Roman" pitchFamily="18" charset="0"/>
              <a:cs typeface="Times New Roman" pitchFamily="18" charset="0"/>
            </a:rPr>
            <a:t>Địa điểm nghiên cứu ứng dụng tại hiện trường</a:t>
          </a:r>
          <a:endParaRPr lang="en-US" sz="3200" b="1" i="0" dirty="0">
            <a:latin typeface="Times New Roman" pitchFamily="18" charset="0"/>
            <a:cs typeface="Times New Roman" pitchFamily="18" charset="0"/>
          </a:endParaRPr>
        </a:p>
      </dgm:t>
    </dgm:pt>
    <dgm:pt modelId="{CFA4724D-F649-4AC0-8075-BB89BD91CBBD}">
      <dgm:prSet phldrT="[Text]" custT="1"/>
      <dgm:spPr/>
      <dgm:t>
        <a:bodyPr/>
        <a:lstStyle/>
        <a:p>
          <a:r>
            <a:rPr lang="en-US" sz="3200" b="0" i="0" dirty="0">
              <a:latin typeface="Times New Roman" pitchFamily="18" charset="0"/>
              <a:cs typeface="Times New Roman" pitchFamily="18" charset="0"/>
            </a:rPr>
            <a:t>2</a:t>
          </a:r>
        </a:p>
      </dgm:t>
    </dgm:pt>
    <dgm:pt modelId="{AFC04137-3B51-4158-B867-FD8561CEA423}" type="sibTrans" cxnId="{D8678F9D-47C4-4AEA-BC3E-917CE67C2F22}">
      <dgm:prSet/>
      <dgm:spPr/>
      <dgm:t>
        <a:bodyPr/>
        <a:lstStyle/>
        <a:p>
          <a:endParaRPr lang="en-US"/>
        </a:p>
      </dgm:t>
    </dgm:pt>
    <dgm:pt modelId="{420A6BBB-21E9-4C22-B113-0E4687AB574E}" type="parTrans" cxnId="{D8678F9D-47C4-4AEA-BC3E-917CE67C2F22}">
      <dgm:prSet/>
      <dgm:spPr/>
      <dgm:t>
        <a:bodyPr/>
        <a:lstStyle/>
        <a:p>
          <a:endParaRPr lang="en-US"/>
        </a:p>
      </dgm:t>
    </dgm:pt>
    <dgm:pt modelId="{5DB2DA07-5FCB-421F-B05A-FA6F5F146170}" type="sibTrans" cxnId="{7324DAA3-8894-4715-9423-38BC9DA82BB1}">
      <dgm:prSet/>
      <dgm:spPr/>
      <dgm:t>
        <a:bodyPr/>
        <a:lstStyle/>
        <a:p>
          <a:endParaRPr lang="en-US"/>
        </a:p>
      </dgm:t>
    </dgm:pt>
    <dgm:pt modelId="{9271460F-9A45-499C-97FF-6B18B6D80BB5}" type="parTrans" cxnId="{7324DAA3-8894-4715-9423-38BC9DA82BB1}">
      <dgm:prSet/>
      <dgm:spPr/>
      <dgm:t>
        <a:bodyPr/>
        <a:lstStyle/>
        <a:p>
          <a:endParaRPr lang="en-US"/>
        </a:p>
      </dgm:t>
    </dgm:pt>
    <dgm:pt modelId="{257E6214-CD9F-42B6-8AF4-C0B955FC0569}">
      <dgm:prSet phldrT="[Text]" custT="1"/>
      <dgm:spPr/>
      <dgm:t>
        <a:bodyPr/>
        <a:lstStyle/>
        <a:p>
          <a:r>
            <a:rPr lang="x-none" sz="3200" b="1">
              <a:latin typeface="Times New Roman" pitchFamily="18" charset="0"/>
              <a:cs typeface="Times New Roman" pitchFamily="18" charset="0"/>
            </a:rPr>
            <a:t>Dự kiến địa điểm nghiên cứu</a:t>
          </a:r>
          <a:endParaRPr lang="en-US" sz="3200" b="0" i="0" dirty="0">
            <a:latin typeface="Times New Roman" pitchFamily="18" charset="0"/>
            <a:cs typeface="Times New Roman" pitchFamily="18" charset="0"/>
          </a:endParaRPr>
        </a:p>
      </dgm:t>
    </dgm:pt>
    <dgm:pt modelId="{FF1596ED-F9D0-4DEB-8103-D4E4DBA41157}" type="sibTrans" cxnId="{58DDB2CE-8B3D-4E85-93E0-6123167ACE21}">
      <dgm:prSet/>
      <dgm:spPr/>
      <dgm:t>
        <a:bodyPr/>
        <a:lstStyle/>
        <a:p>
          <a:endParaRPr lang="en-US"/>
        </a:p>
      </dgm:t>
    </dgm:pt>
    <dgm:pt modelId="{C5C40DE9-F201-4617-8C86-49001D9D7F24}" type="parTrans" cxnId="{58DDB2CE-8B3D-4E85-93E0-6123167ACE21}">
      <dgm:prSet/>
      <dgm:spPr/>
      <dgm:t>
        <a:bodyPr/>
        <a:lstStyle/>
        <a:p>
          <a:endParaRPr lang="en-US"/>
        </a:p>
      </dgm:t>
    </dgm:pt>
    <dgm:pt modelId="{5AF58AD9-44A9-4241-9470-6049C0B5C3A4}">
      <dgm:prSet phldrT="[Text]" custT="1"/>
      <dgm:spPr/>
      <dgm:t>
        <a:bodyPr/>
        <a:lstStyle/>
        <a:p>
          <a:r>
            <a:rPr lang="en-US" sz="3200" b="1" i="0" dirty="0">
              <a:latin typeface="Times New Roman" pitchFamily="18" charset="0"/>
              <a:cs typeface="Times New Roman" pitchFamily="18" charset="0"/>
            </a:rPr>
            <a:t>3</a:t>
          </a:r>
        </a:p>
      </dgm:t>
    </dgm:pt>
    <dgm:pt modelId="{D00037D7-5BF2-463C-A979-C6158B6E707D}" type="parTrans" cxnId="{C63AAE68-434D-46A1-BEB4-4AE75666718F}">
      <dgm:prSet/>
      <dgm:spPr/>
    </dgm:pt>
    <dgm:pt modelId="{4344A2FE-6A3E-4A74-97C8-851EA4AFC738}" type="sibTrans" cxnId="{C63AAE68-434D-46A1-BEB4-4AE75666718F}">
      <dgm:prSet/>
      <dgm:spPr/>
    </dgm:pt>
    <dgm:pt modelId="{0E6EDBC7-31BA-4B3F-B456-A593E006C5EA}">
      <dgm:prSet phldrT="[Text]" custT="1"/>
      <dgm:spPr/>
      <dgm:t>
        <a:bodyPr/>
        <a:lstStyle/>
        <a:p>
          <a:r>
            <a:rPr lang="en-US" sz="3200" b="1" dirty="0" err="1">
              <a:latin typeface="Times New Roman" pitchFamily="18" charset="0"/>
              <a:cs typeface="Times New Roman" pitchFamily="18" charset="0"/>
            </a:rPr>
            <a:t>Mô</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tả</a:t>
          </a:r>
          <a:r>
            <a:rPr lang="en-US" sz="3200" b="1" dirty="0">
              <a:latin typeface="Times New Roman" pitchFamily="18" charset="0"/>
              <a:cs typeface="Times New Roman" pitchFamily="18" charset="0"/>
            </a:rPr>
            <a:t> chi </a:t>
          </a:r>
          <a:r>
            <a:rPr lang="en-US" sz="3200" b="1" dirty="0" err="1">
              <a:latin typeface="Times New Roman" pitchFamily="18" charset="0"/>
              <a:cs typeface="Times New Roman" pitchFamily="18" charset="0"/>
            </a:rPr>
            <a:t>tiết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nghiên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cứu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kỹ</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theo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dõi</a:t>
          </a:r>
          <a:endParaRPr lang="en-US" sz="3200" b="1" i="0" dirty="0">
            <a:latin typeface="Times New Roman" pitchFamily="18" charset="0"/>
            <a:cs typeface="Times New Roman" pitchFamily="18" charset="0"/>
          </a:endParaRPr>
        </a:p>
      </dgm:t>
    </dgm:pt>
    <dgm:pt modelId="{799DBFC1-B420-4655-946D-2FBA0D74145B}" type="parTrans" cxnId="{7FB0BACE-6276-446E-A0FD-D95DCD058C3B}">
      <dgm:prSet/>
      <dgm:spPr/>
      <dgm:t>
        <a:bodyPr/>
        <a:lstStyle/>
        <a:p>
          <a:endParaRPr lang="en-US"/>
        </a:p>
      </dgm:t>
    </dgm:pt>
    <dgm:pt modelId="{AC104E81-C670-4B0C-9F88-85CA5A24A541}" type="sibTrans" cxnId="{7FB0BACE-6276-446E-A0FD-D95DCD058C3B}">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3">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3" custScaleY="100000" custLinFactNeighborX="-105" custLinFactNeighborY="-43438">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3">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3">
        <dgm:presLayoutVars>
          <dgm:bulletEnabled val="1"/>
        </dgm:presLayoutVars>
      </dgm:prSet>
      <dgm:spPr/>
      <dgm:t>
        <a:bodyPr/>
        <a:lstStyle/>
        <a:p>
          <a:endParaRPr lang="vi-VN"/>
        </a:p>
      </dgm:t>
    </dgm:pt>
    <dgm:pt modelId="{B70EB233-4157-4BDA-85B5-7FFFF9D8D967}" type="pres">
      <dgm:prSet presAssocID="{AFC04137-3B51-4158-B867-FD8561CEA423}" presName="sp" presStyleCnt="0"/>
      <dgm:spPr/>
    </dgm:pt>
    <dgm:pt modelId="{F556B0A9-610C-4742-A795-E51AB4A0BB1C}" type="pres">
      <dgm:prSet presAssocID="{5AF58AD9-44A9-4241-9470-6049C0B5C3A4}" presName="composite" presStyleCnt="0"/>
      <dgm:spPr/>
    </dgm:pt>
    <dgm:pt modelId="{05A83DBD-AFFA-4260-AA84-F7A8DD0C06F0}" type="pres">
      <dgm:prSet presAssocID="{5AF58AD9-44A9-4241-9470-6049C0B5C3A4}" presName="parentText" presStyleLbl="alignNode1" presStyleIdx="2" presStyleCnt="3">
        <dgm:presLayoutVars>
          <dgm:chMax val="1"/>
          <dgm:bulletEnabled val="1"/>
        </dgm:presLayoutVars>
      </dgm:prSet>
      <dgm:spPr/>
      <dgm:t>
        <a:bodyPr/>
        <a:lstStyle/>
        <a:p>
          <a:endParaRPr lang="vi-VN"/>
        </a:p>
      </dgm:t>
    </dgm:pt>
    <dgm:pt modelId="{96A48563-9975-4437-93AA-33A80A039255}" type="pres">
      <dgm:prSet presAssocID="{5AF58AD9-44A9-4241-9470-6049C0B5C3A4}" presName="descendantText" presStyleLbl="alignAcc1" presStyleIdx="2" presStyleCnt="3">
        <dgm:presLayoutVars>
          <dgm:bulletEnabled val="1"/>
        </dgm:presLayoutVars>
      </dgm:prSet>
      <dgm:spPr/>
      <dgm:t>
        <a:bodyPr/>
        <a:lstStyle/>
        <a:p>
          <a:endParaRPr lang="vi-VN"/>
        </a:p>
      </dgm:t>
    </dgm:pt>
  </dgm:ptLst>
  <dgm:cxnLst>
    <dgm:cxn modelId="{1AA82B6C-96CB-4538-BF84-A1190CB7F7BD}" type="presOf" srcId="{EC0FAA44-9AA4-475E-80D1-C12DB41A4A9F}" destId="{C6916F11-1DDB-4CDD-831C-B62BD6810961}" srcOrd="0" destOrd="0" presId="urn:microsoft.com/office/officeart/2005/8/layout/chevron2"/>
    <dgm:cxn modelId="{CBF0EF28-CDB6-40F7-9BD1-921607134E50}" type="presOf" srcId="{0E6EDBC7-31BA-4B3F-B456-A593E006C5EA}" destId="{96A48563-9975-4437-93AA-33A80A039255}" srcOrd="0" destOrd="0" presId="urn:microsoft.com/office/officeart/2005/8/layout/chevron2"/>
    <dgm:cxn modelId="{D8678F9D-47C4-4AEA-BC3E-917CE67C2F22}" srcId="{EC0FAA44-9AA4-475E-80D1-C12DB41A4A9F}" destId="{CFA4724D-F649-4AC0-8075-BB89BD91CBBD}" srcOrd="1" destOrd="0" parTransId="{420A6BBB-21E9-4C22-B113-0E4687AB574E}" sibTransId="{AFC04137-3B51-4158-B867-FD8561CEA423}"/>
    <dgm:cxn modelId="{F0F2C7D1-80E9-48C6-BDA6-D1F05167A3E2}" srcId="{EC0FAA44-9AA4-475E-80D1-C12DB41A4A9F}" destId="{7236ACF1-7D4F-41FB-8EA7-75464720E321}" srcOrd="0" destOrd="0" parTransId="{483F80E4-2B92-4087-A8FC-0747C8CB5A2F}" sibTransId="{87D764EA-EA4E-446D-A876-86EE02A1BB09}"/>
    <dgm:cxn modelId="{311BEBD8-34CE-49E2-8756-A5BD4DAD1C0B}" type="presOf" srcId="{7236ACF1-7D4F-41FB-8EA7-75464720E321}" destId="{504F1E32-838E-405E-BF4B-ED693700C04B}" srcOrd="0" destOrd="0" presId="urn:microsoft.com/office/officeart/2005/8/layout/chevron2"/>
    <dgm:cxn modelId="{A2D54252-5090-4D25-A3CC-512A4FB18AC6}" type="presOf" srcId="{5AF58AD9-44A9-4241-9470-6049C0B5C3A4}" destId="{05A83DBD-AFFA-4260-AA84-F7A8DD0C06F0}" srcOrd="0" destOrd="0" presId="urn:microsoft.com/office/officeart/2005/8/layout/chevron2"/>
    <dgm:cxn modelId="{7324DAA3-8894-4715-9423-38BC9DA82BB1}" srcId="{CFA4724D-F649-4AC0-8075-BB89BD91CBBD}" destId="{E21C9A1C-71D4-4C69-957F-90D0D39819BC}" srcOrd="0" destOrd="0" parTransId="{9271460F-9A45-499C-97FF-6B18B6D80BB5}" sibTransId="{5DB2DA07-5FCB-421F-B05A-FA6F5F146170}"/>
    <dgm:cxn modelId="{36F39EEA-FA1A-4BFF-B5C7-DCC6F6C30286}" type="presOf" srcId="{257E6214-CD9F-42B6-8AF4-C0B955FC0569}" destId="{3C9AA7F6-BDFD-4E2F-9D43-1E40593D9EB8}" srcOrd="0" destOrd="0" presId="urn:microsoft.com/office/officeart/2005/8/layout/chevron2"/>
    <dgm:cxn modelId="{58DDB2CE-8B3D-4E85-93E0-6123167ACE21}" srcId="{7236ACF1-7D4F-41FB-8EA7-75464720E321}" destId="{257E6214-CD9F-42B6-8AF4-C0B955FC0569}" srcOrd="0" destOrd="0" parTransId="{C5C40DE9-F201-4617-8C86-49001D9D7F24}" sibTransId="{FF1596ED-F9D0-4DEB-8103-D4E4DBA41157}"/>
    <dgm:cxn modelId="{81E0E6F6-8BED-496E-ABE5-C9F8373265A9}" type="presOf" srcId="{E21C9A1C-71D4-4C69-957F-90D0D39819BC}" destId="{56D2F5F0-E344-4666-8901-76A5420CFBD8}" srcOrd="0" destOrd="0" presId="urn:microsoft.com/office/officeart/2005/8/layout/chevron2"/>
    <dgm:cxn modelId="{BDA89463-696F-4E33-8641-9CEA1574D256}" type="presOf" srcId="{CFA4724D-F649-4AC0-8075-BB89BD91CBBD}" destId="{D67D77BC-90B4-42E8-9230-CA1C53675E17}" srcOrd="0" destOrd="0" presId="urn:microsoft.com/office/officeart/2005/8/layout/chevron2"/>
    <dgm:cxn modelId="{7FB0BACE-6276-446E-A0FD-D95DCD058C3B}" srcId="{5AF58AD9-44A9-4241-9470-6049C0B5C3A4}" destId="{0E6EDBC7-31BA-4B3F-B456-A593E006C5EA}" srcOrd="0" destOrd="0" parTransId="{799DBFC1-B420-4655-946D-2FBA0D74145B}" sibTransId="{AC104E81-C670-4B0C-9F88-85CA5A24A541}"/>
    <dgm:cxn modelId="{C63AAE68-434D-46A1-BEB4-4AE75666718F}" srcId="{EC0FAA44-9AA4-475E-80D1-C12DB41A4A9F}" destId="{5AF58AD9-44A9-4241-9470-6049C0B5C3A4}" srcOrd="2" destOrd="0" parTransId="{D00037D7-5BF2-463C-A979-C6158B6E707D}" sibTransId="{4344A2FE-6A3E-4A74-97C8-851EA4AFC738}"/>
    <dgm:cxn modelId="{646CB7A5-3665-4BA2-BDBA-EAAA6E3AA6B8}" type="presParOf" srcId="{C6916F11-1DDB-4CDD-831C-B62BD6810961}" destId="{116D9656-E4B4-4489-B655-A4299A82DBC9}" srcOrd="0" destOrd="0" presId="urn:microsoft.com/office/officeart/2005/8/layout/chevron2"/>
    <dgm:cxn modelId="{0C5B3773-14A7-439B-A6DB-C028C12A7FA0}" type="presParOf" srcId="{116D9656-E4B4-4489-B655-A4299A82DBC9}" destId="{504F1E32-838E-405E-BF4B-ED693700C04B}" srcOrd="0" destOrd="0" presId="urn:microsoft.com/office/officeart/2005/8/layout/chevron2"/>
    <dgm:cxn modelId="{0491A2FA-4C48-4B69-B0B3-04F59BFA7AF1}" type="presParOf" srcId="{116D9656-E4B4-4489-B655-A4299A82DBC9}" destId="{3C9AA7F6-BDFD-4E2F-9D43-1E40593D9EB8}" srcOrd="1" destOrd="0" presId="urn:microsoft.com/office/officeart/2005/8/layout/chevron2"/>
    <dgm:cxn modelId="{630D95F9-302D-4A76-9D4F-15EC25CD7F9B}" type="presParOf" srcId="{C6916F11-1DDB-4CDD-831C-B62BD6810961}" destId="{989AD310-6C94-4C04-ABB5-592CDD1C70A4}" srcOrd="1" destOrd="0" presId="urn:microsoft.com/office/officeart/2005/8/layout/chevron2"/>
    <dgm:cxn modelId="{4DBDD2EB-1553-4A94-B35B-0FA3E3177D6C}" type="presParOf" srcId="{C6916F11-1DDB-4CDD-831C-B62BD6810961}" destId="{C01EFC2F-43A1-430D-95F6-6B3F6CB1E0F1}" srcOrd="2" destOrd="0" presId="urn:microsoft.com/office/officeart/2005/8/layout/chevron2"/>
    <dgm:cxn modelId="{9F7DD57F-D3B9-4B9F-94D1-5DA3E0EEA5A7}" type="presParOf" srcId="{C01EFC2F-43A1-430D-95F6-6B3F6CB1E0F1}" destId="{D67D77BC-90B4-42E8-9230-CA1C53675E17}" srcOrd="0" destOrd="0" presId="urn:microsoft.com/office/officeart/2005/8/layout/chevron2"/>
    <dgm:cxn modelId="{D9DF3490-7AFC-4431-8EAA-627BB54F628A}" type="presParOf" srcId="{C01EFC2F-43A1-430D-95F6-6B3F6CB1E0F1}" destId="{56D2F5F0-E344-4666-8901-76A5420CFBD8}" srcOrd="1" destOrd="0" presId="urn:microsoft.com/office/officeart/2005/8/layout/chevron2"/>
    <dgm:cxn modelId="{4DA472DB-9902-4546-887D-264586C7C9D0}" type="presParOf" srcId="{C6916F11-1DDB-4CDD-831C-B62BD6810961}" destId="{B70EB233-4157-4BDA-85B5-7FFFF9D8D967}" srcOrd="3" destOrd="0" presId="urn:microsoft.com/office/officeart/2005/8/layout/chevron2"/>
    <dgm:cxn modelId="{1FC8424F-4263-4AA8-9E08-E3B2462D6C40}" type="presParOf" srcId="{C6916F11-1DDB-4CDD-831C-B62BD6810961}" destId="{F556B0A9-610C-4742-A795-E51AB4A0BB1C}" srcOrd="4" destOrd="0" presId="urn:microsoft.com/office/officeart/2005/8/layout/chevron2"/>
    <dgm:cxn modelId="{4D8746DF-4CB9-40F6-9930-FB7F06FA5EE0}" type="presParOf" srcId="{F556B0A9-610C-4742-A795-E51AB4A0BB1C}" destId="{05A83DBD-AFFA-4260-AA84-F7A8DD0C06F0}" srcOrd="0" destOrd="0" presId="urn:microsoft.com/office/officeart/2005/8/layout/chevron2"/>
    <dgm:cxn modelId="{77AFEE6C-EA94-4B2D-BD51-301074F9D62D}" type="presParOf" srcId="{F556B0A9-610C-4742-A795-E51AB4A0BB1C}" destId="{96A48563-9975-4437-93AA-33A80A03925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3200" b="0" i="0" dirty="0">
              <a:latin typeface="Times New Roman" pitchFamily="18" charset="0"/>
              <a:cs typeface="Times New Roman" pitchFamily="18" charset="0"/>
            </a:rPr>
            <a:t>1.1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E21C9A1C-71D4-4C69-957F-90D0D39819BC}">
      <dgm:prSet phldrT="[Text]" custT="1"/>
      <dgm:spPr/>
      <dgm:t>
        <a:bodyPr/>
        <a:lstStyle/>
        <a:p>
          <a:r>
            <a:rPr lang="x-none" sz="3200" b="0" i="0">
              <a:latin typeface="Times New Roman" pitchFamily="18" charset="0"/>
              <a:cs typeface="Times New Roman" pitchFamily="18" charset="0"/>
            </a:rPr>
            <a:t>Thông tin về xưởng sản xuất phân bón Nicotex Đăk Lăk – Công ty cổ phần Nicotex</a:t>
          </a:r>
          <a:endParaRPr lang="en-US" sz="3200" b="0" i="0" dirty="0">
            <a:latin typeface="Times New Roman" pitchFamily="18" charset="0"/>
            <a:cs typeface="Times New Roman" pitchFamily="18" charset="0"/>
          </a:endParaRPr>
        </a:p>
      </dgm:t>
    </dgm:pt>
    <dgm:pt modelId="{CFA4724D-F649-4AC0-8075-BB89BD91CBBD}">
      <dgm:prSet phldrT="[Text]" custT="1"/>
      <dgm:spPr/>
      <dgm:t>
        <a:bodyPr/>
        <a:lstStyle/>
        <a:p>
          <a:r>
            <a:rPr lang="en-US" sz="3200" b="0" i="0" dirty="0">
              <a:latin typeface="Times New Roman" pitchFamily="18" charset="0"/>
              <a:cs typeface="Times New Roman" pitchFamily="18" charset="0"/>
            </a:rPr>
            <a:t>1.2</a:t>
          </a:r>
        </a:p>
      </dgm:t>
    </dgm:pt>
    <dgm:pt modelId="{AFC04137-3B51-4158-B867-FD8561CEA423}" type="sibTrans" cxnId="{D8678F9D-47C4-4AEA-BC3E-917CE67C2F22}">
      <dgm:prSet/>
      <dgm:spPr/>
      <dgm:t>
        <a:bodyPr/>
        <a:lstStyle/>
        <a:p>
          <a:endParaRPr lang="en-US"/>
        </a:p>
      </dgm:t>
    </dgm:pt>
    <dgm:pt modelId="{420A6BBB-21E9-4C22-B113-0E4687AB574E}" type="parTrans" cxnId="{D8678F9D-47C4-4AEA-BC3E-917CE67C2F22}">
      <dgm:prSet/>
      <dgm:spPr/>
      <dgm:t>
        <a:bodyPr/>
        <a:lstStyle/>
        <a:p>
          <a:endParaRPr lang="en-US"/>
        </a:p>
      </dgm:t>
    </dgm:pt>
    <dgm:pt modelId="{5DB2DA07-5FCB-421F-B05A-FA6F5F146170}" type="sibTrans" cxnId="{7324DAA3-8894-4715-9423-38BC9DA82BB1}">
      <dgm:prSet/>
      <dgm:spPr/>
      <dgm:t>
        <a:bodyPr/>
        <a:lstStyle/>
        <a:p>
          <a:endParaRPr lang="en-US"/>
        </a:p>
      </dgm:t>
    </dgm:pt>
    <dgm:pt modelId="{9271460F-9A45-499C-97FF-6B18B6D80BB5}" type="parTrans" cxnId="{7324DAA3-8894-4715-9423-38BC9DA82BB1}">
      <dgm:prSet/>
      <dgm:spPr/>
      <dgm:t>
        <a:bodyPr/>
        <a:lstStyle/>
        <a:p>
          <a:endParaRPr lang="en-US"/>
        </a:p>
      </dgm:t>
    </dgm:pt>
    <dgm:pt modelId="{257E6214-CD9F-42B6-8AF4-C0B955FC0569}">
      <dgm:prSet phldrT="[Text]" custT="1"/>
      <dgm:spPr/>
      <dgm:t>
        <a:bodyPr/>
        <a:lstStyle/>
        <a:p>
          <a:r>
            <a:rPr lang="x-none" sz="3200" b="0" i="0">
              <a:latin typeface="Times New Roman" pitchFamily="18" charset="0"/>
              <a:cs typeface="Times New Roman" pitchFamily="18" charset="0"/>
            </a:rPr>
            <a:t>Nghiên cứu tại xưởng</a:t>
          </a:r>
          <a:endParaRPr lang="en-US" sz="3200" b="0" i="0" dirty="0">
            <a:latin typeface="Times New Roman" pitchFamily="18" charset="0"/>
            <a:cs typeface="Times New Roman" pitchFamily="18" charset="0"/>
          </a:endParaRPr>
        </a:p>
      </dgm:t>
    </dgm:pt>
    <dgm:pt modelId="{FF1596ED-F9D0-4DEB-8103-D4E4DBA41157}" type="sibTrans" cxnId="{58DDB2CE-8B3D-4E85-93E0-6123167ACE21}">
      <dgm:prSet/>
      <dgm:spPr/>
      <dgm:t>
        <a:bodyPr/>
        <a:lstStyle/>
        <a:p>
          <a:endParaRPr lang="en-US"/>
        </a:p>
      </dgm:t>
    </dgm:pt>
    <dgm:pt modelId="{C5C40DE9-F201-4617-8C86-49001D9D7F24}" type="parTrans" cxnId="{58DDB2CE-8B3D-4E85-93E0-6123167ACE21}">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2">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2" custScaleY="100000" custLinFactNeighborX="-105" custLinFactNeighborY="-43438">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2">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2">
        <dgm:presLayoutVars>
          <dgm:bulletEnabled val="1"/>
        </dgm:presLayoutVars>
      </dgm:prSet>
      <dgm:spPr/>
      <dgm:t>
        <a:bodyPr/>
        <a:lstStyle/>
        <a:p>
          <a:endParaRPr lang="vi-VN"/>
        </a:p>
      </dgm:t>
    </dgm:pt>
  </dgm:ptLst>
  <dgm:cxnLst>
    <dgm:cxn modelId="{F0F2C7D1-80E9-48C6-BDA6-D1F05167A3E2}" srcId="{EC0FAA44-9AA4-475E-80D1-C12DB41A4A9F}" destId="{7236ACF1-7D4F-41FB-8EA7-75464720E321}" srcOrd="0" destOrd="0" parTransId="{483F80E4-2B92-4087-A8FC-0747C8CB5A2F}" sibTransId="{87D764EA-EA4E-446D-A876-86EE02A1BB09}"/>
    <dgm:cxn modelId="{CCAC2321-6212-4DFF-B151-5EB365095D7B}" type="presOf" srcId="{7236ACF1-7D4F-41FB-8EA7-75464720E321}" destId="{504F1E32-838E-405E-BF4B-ED693700C04B}" srcOrd="0" destOrd="0" presId="urn:microsoft.com/office/officeart/2005/8/layout/chevron2"/>
    <dgm:cxn modelId="{58A93BE8-B9A0-47DD-91D7-CAE632446F01}" type="presOf" srcId="{CFA4724D-F649-4AC0-8075-BB89BD91CBBD}" destId="{D67D77BC-90B4-42E8-9230-CA1C53675E17}" srcOrd="0" destOrd="0" presId="urn:microsoft.com/office/officeart/2005/8/layout/chevron2"/>
    <dgm:cxn modelId="{64265A95-0FB6-46C7-ACA7-D933CCBE6A68}" type="presOf" srcId="{EC0FAA44-9AA4-475E-80D1-C12DB41A4A9F}" destId="{C6916F11-1DDB-4CDD-831C-B62BD6810961}" srcOrd="0" destOrd="0" presId="urn:microsoft.com/office/officeart/2005/8/layout/chevron2"/>
    <dgm:cxn modelId="{7324DAA3-8894-4715-9423-38BC9DA82BB1}" srcId="{CFA4724D-F649-4AC0-8075-BB89BD91CBBD}" destId="{E21C9A1C-71D4-4C69-957F-90D0D39819BC}" srcOrd="0" destOrd="0" parTransId="{9271460F-9A45-499C-97FF-6B18B6D80BB5}" sibTransId="{5DB2DA07-5FCB-421F-B05A-FA6F5F146170}"/>
    <dgm:cxn modelId="{6CCBA8AB-D03B-4A0D-B6FE-E6AF7286BF1A}" type="presOf" srcId="{257E6214-CD9F-42B6-8AF4-C0B955FC0569}" destId="{3C9AA7F6-BDFD-4E2F-9D43-1E40593D9EB8}" srcOrd="0" destOrd="0" presId="urn:microsoft.com/office/officeart/2005/8/layout/chevron2"/>
    <dgm:cxn modelId="{D8678F9D-47C4-4AEA-BC3E-917CE67C2F22}" srcId="{EC0FAA44-9AA4-475E-80D1-C12DB41A4A9F}" destId="{CFA4724D-F649-4AC0-8075-BB89BD91CBBD}" srcOrd="1" destOrd="0" parTransId="{420A6BBB-21E9-4C22-B113-0E4687AB574E}" sibTransId="{AFC04137-3B51-4158-B867-FD8561CEA423}"/>
    <dgm:cxn modelId="{232920DD-C968-471B-AE16-BD2777097228}" type="presOf" srcId="{E21C9A1C-71D4-4C69-957F-90D0D39819BC}" destId="{56D2F5F0-E344-4666-8901-76A5420CFBD8}" srcOrd="0" destOrd="0" presId="urn:microsoft.com/office/officeart/2005/8/layout/chevron2"/>
    <dgm:cxn modelId="{58DDB2CE-8B3D-4E85-93E0-6123167ACE21}" srcId="{7236ACF1-7D4F-41FB-8EA7-75464720E321}" destId="{257E6214-CD9F-42B6-8AF4-C0B955FC0569}" srcOrd="0" destOrd="0" parTransId="{C5C40DE9-F201-4617-8C86-49001D9D7F24}" sibTransId="{FF1596ED-F9D0-4DEB-8103-D4E4DBA41157}"/>
    <dgm:cxn modelId="{93C280E9-0356-45B3-A088-91AD5C7AD264}" type="presParOf" srcId="{C6916F11-1DDB-4CDD-831C-B62BD6810961}" destId="{116D9656-E4B4-4489-B655-A4299A82DBC9}" srcOrd="0" destOrd="0" presId="urn:microsoft.com/office/officeart/2005/8/layout/chevron2"/>
    <dgm:cxn modelId="{32C3CAF0-F4C7-4A8A-B443-072E9686DDB0}" type="presParOf" srcId="{116D9656-E4B4-4489-B655-A4299A82DBC9}" destId="{504F1E32-838E-405E-BF4B-ED693700C04B}" srcOrd="0" destOrd="0" presId="urn:microsoft.com/office/officeart/2005/8/layout/chevron2"/>
    <dgm:cxn modelId="{C43EFEB8-DA16-41DB-8B84-E1B10E03F5E0}" type="presParOf" srcId="{116D9656-E4B4-4489-B655-A4299A82DBC9}" destId="{3C9AA7F6-BDFD-4E2F-9D43-1E40593D9EB8}" srcOrd="1" destOrd="0" presId="urn:microsoft.com/office/officeart/2005/8/layout/chevron2"/>
    <dgm:cxn modelId="{B1BC3269-AE02-4B10-B04A-8F48FEF1EE34}" type="presParOf" srcId="{C6916F11-1DDB-4CDD-831C-B62BD6810961}" destId="{989AD310-6C94-4C04-ABB5-592CDD1C70A4}" srcOrd="1" destOrd="0" presId="urn:microsoft.com/office/officeart/2005/8/layout/chevron2"/>
    <dgm:cxn modelId="{5D3BDB1E-E11C-4F00-A41B-DD06F2B5F337}" type="presParOf" srcId="{C6916F11-1DDB-4CDD-831C-B62BD6810961}" destId="{C01EFC2F-43A1-430D-95F6-6B3F6CB1E0F1}" srcOrd="2" destOrd="0" presId="urn:microsoft.com/office/officeart/2005/8/layout/chevron2"/>
    <dgm:cxn modelId="{6BFE8DE4-E327-49AB-BAE3-FA4CAA9A66EF}" type="presParOf" srcId="{C01EFC2F-43A1-430D-95F6-6B3F6CB1E0F1}" destId="{D67D77BC-90B4-42E8-9230-CA1C53675E17}" srcOrd="0" destOrd="0" presId="urn:microsoft.com/office/officeart/2005/8/layout/chevron2"/>
    <dgm:cxn modelId="{585F2A88-097F-4BC3-9D35-7085A93E1DA0}" type="presParOf" srcId="{C01EFC2F-43A1-430D-95F6-6B3F6CB1E0F1}" destId="{56D2F5F0-E344-4666-8901-76A5420CFB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3200" b="0" i="0" dirty="0">
              <a:latin typeface="Times New Roman" pitchFamily="18" charset="0"/>
              <a:cs typeface="Times New Roman" pitchFamily="18" charset="0"/>
            </a:rPr>
            <a:t>3.1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E21C9A1C-71D4-4C69-957F-90D0D39819BC}">
      <dgm:prSet phldrT="[Text]" custT="1"/>
      <dgm:spPr/>
      <dgm:t>
        <a:bodyPr/>
        <a:lstStyle/>
        <a:p>
          <a:r>
            <a:rPr lang="vi-VN" sz="3200" b="0" i="0" dirty="0">
              <a:latin typeface="Times New Roman" pitchFamily="18" charset="0"/>
              <a:cs typeface="Times New Roman" pitchFamily="18" charset="0"/>
            </a:rPr>
            <a:t>Thử nghiệm và đánh giá hiệu quả phân hữu cơ khoáng cho các cây trồng mục tiêu tại từng địa phương cụ thể</a:t>
          </a:r>
          <a:endParaRPr lang="en-US" sz="3200" b="0" i="0" dirty="0">
            <a:latin typeface="Times New Roman" pitchFamily="18" charset="0"/>
            <a:cs typeface="Times New Roman" pitchFamily="18" charset="0"/>
          </a:endParaRPr>
        </a:p>
      </dgm:t>
    </dgm:pt>
    <dgm:pt modelId="{CFA4724D-F649-4AC0-8075-BB89BD91CBBD}">
      <dgm:prSet phldrT="[Text]" custT="1"/>
      <dgm:spPr/>
      <dgm:t>
        <a:bodyPr/>
        <a:lstStyle/>
        <a:p>
          <a:r>
            <a:rPr lang="en-US" sz="3200" b="0" i="0" dirty="0">
              <a:latin typeface="Times New Roman" pitchFamily="18" charset="0"/>
              <a:cs typeface="Times New Roman" pitchFamily="18" charset="0"/>
            </a:rPr>
            <a:t>3.2</a:t>
          </a:r>
        </a:p>
      </dgm:t>
    </dgm:pt>
    <dgm:pt modelId="{AFC04137-3B51-4158-B867-FD8561CEA423}" type="sibTrans" cxnId="{D8678F9D-47C4-4AEA-BC3E-917CE67C2F22}">
      <dgm:prSet/>
      <dgm:spPr/>
      <dgm:t>
        <a:bodyPr/>
        <a:lstStyle/>
        <a:p>
          <a:endParaRPr lang="en-US"/>
        </a:p>
      </dgm:t>
    </dgm:pt>
    <dgm:pt modelId="{420A6BBB-21E9-4C22-B113-0E4687AB574E}" type="parTrans" cxnId="{D8678F9D-47C4-4AEA-BC3E-917CE67C2F22}">
      <dgm:prSet/>
      <dgm:spPr/>
      <dgm:t>
        <a:bodyPr/>
        <a:lstStyle/>
        <a:p>
          <a:endParaRPr lang="en-US"/>
        </a:p>
      </dgm:t>
    </dgm:pt>
    <dgm:pt modelId="{5DB2DA07-5FCB-421F-B05A-FA6F5F146170}" type="sibTrans" cxnId="{7324DAA3-8894-4715-9423-38BC9DA82BB1}">
      <dgm:prSet/>
      <dgm:spPr/>
      <dgm:t>
        <a:bodyPr/>
        <a:lstStyle/>
        <a:p>
          <a:endParaRPr lang="en-US"/>
        </a:p>
      </dgm:t>
    </dgm:pt>
    <dgm:pt modelId="{9271460F-9A45-499C-97FF-6B18B6D80BB5}" type="parTrans" cxnId="{7324DAA3-8894-4715-9423-38BC9DA82BB1}">
      <dgm:prSet/>
      <dgm:spPr/>
      <dgm:t>
        <a:bodyPr/>
        <a:lstStyle/>
        <a:p>
          <a:endParaRPr lang="en-US"/>
        </a:p>
      </dgm:t>
    </dgm:pt>
    <dgm:pt modelId="{257E6214-CD9F-42B6-8AF4-C0B955FC0569}">
      <dgm:prSet phldrT="[Text]" custT="1"/>
      <dgm:spPr/>
      <dgm:t>
        <a:bodyPr/>
        <a:lstStyle/>
        <a:p>
          <a:r>
            <a:rPr lang="vi-VN" sz="3200" b="0" i="0" dirty="0">
              <a:latin typeface="Times New Roman" pitchFamily="18" charset="0"/>
              <a:cs typeface="Times New Roman" pitchFamily="18" charset="0"/>
            </a:rPr>
            <a:t>Thử nghiệm và đánh giá chất lượng phân hữu cơ khoáng trên quy mô nhỏ</a:t>
          </a:r>
          <a:endParaRPr lang="en-US" sz="3200" b="0" i="0" dirty="0">
            <a:latin typeface="Times New Roman" pitchFamily="18" charset="0"/>
            <a:cs typeface="Times New Roman" pitchFamily="18" charset="0"/>
          </a:endParaRPr>
        </a:p>
      </dgm:t>
    </dgm:pt>
    <dgm:pt modelId="{FF1596ED-F9D0-4DEB-8103-D4E4DBA41157}" type="sibTrans" cxnId="{58DDB2CE-8B3D-4E85-93E0-6123167ACE21}">
      <dgm:prSet/>
      <dgm:spPr/>
      <dgm:t>
        <a:bodyPr/>
        <a:lstStyle/>
        <a:p>
          <a:endParaRPr lang="en-US"/>
        </a:p>
      </dgm:t>
    </dgm:pt>
    <dgm:pt modelId="{C5C40DE9-F201-4617-8C86-49001D9D7F24}" type="parTrans" cxnId="{58DDB2CE-8B3D-4E85-93E0-6123167ACE21}">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2">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2" custScaleY="100000" custLinFactNeighborX="-105" custLinFactNeighborY="-43438">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2">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2">
        <dgm:presLayoutVars>
          <dgm:bulletEnabled val="1"/>
        </dgm:presLayoutVars>
      </dgm:prSet>
      <dgm:spPr/>
      <dgm:t>
        <a:bodyPr/>
        <a:lstStyle/>
        <a:p>
          <a:endParaRPr lang="vi-VN"/>
        </a:p>
      </dgm:t>
    </dgm:pt>
  </dgm:ptLst>
  <dgm:cxnLst>
    <dgm:cxn modelId="{F0F2C7D1-80E9-48C6-BDA6-D1F05167A3E2}" srcId="{EC0FAA44-9AA4-475E-80D1-C12DB41A4A9F}" destId="{7236ACF1-7D4F-41FB-8EA7-75464720E321}" srcOrd="0" destOrd="0" parTransId="{483F80E4-2B92-4087-A8FC-0747C8CB5A2F}" sibTransId="{87D764EA-EA4E-446D-A876-86EE02A1BB09}"/>
    <dgm:cxn modelId="{F916F52F-7DF0-4F9A-9A06-F82BD19F09B7}" type="presOf" srcId="{E21C9A1C-71D4-4C69-957F-90D0D39819BC}" destId="{56D2F5F0-E344-4666-8901-76A5420CFBD8}" srcOrd="0" destOrd="0" presId="urn:microsoft.com/office/officeart/2005/8/layout/chevron2"/>
    <dgm:cxn modelId="{0BBA2A2A-A010-4224-B4C3-A560D7C04646}" type="presOf" srcId="{257E6214-CD9F-42B6-8AF4-C0B955FC0569}" destId="{3C9AA7F6-BDFD-4E2F-9D43-1E40593D9EB8}" srcOrd="0" destOrd="0" presId="urn:microsoft.com/office/officeart/2005/8/layout/chevron2"/>
    <dgm:cxn modelId="{C07937CF-1C4C-4724-9B65-6DA4C6267E29}" type="presOf" srcId="{CFA4724D-F649-4AC0-8075-BB89BD91CBBD}" destId="{D67D77BC-90B4-42E8-9230-CA1C53675E17}" srcOrd="0" destOrd="0" presId="urn:microsoft.com/office/officeart/2005/8/layout/chevron2"/>
    <dgm:cxn modelId="{7324DAA3-8894-4715-9423-38BC9DA82BB1}" srcId="{CFA4724D-F649-4AC0-8075-BB89BD91CBBD}" destId="{E21C9A1C-71D4-4C69-957F-90D0D39819BC}" srcOrd="0" destOrd="0" parTransId="{9271460F-9A45-499C-97FF-6B18B6D80BB5}" sibTransId="{5DB2DA07-5FCB-421F-B05A-FA6F5F146170}"/>
    <dgm:cxn modelId="{C521CBCE-2EFF-469A-86E0-361E8F3D8303}" type="presOf" srcId="{EC0FAA44-9AA4-475E-80D1-C12DB41A4A9F}" destId="{C6916F11-1DDB-4CDD-831C-B62BD6810961}" srcOrd="0" destOrd="0" presId="urn:microsoft.com/office/officeart/2005/8/layout/chevron2"/>
    <dgm:cxn modelId="{D8678F9D-47C4-4AEA-BC3E-917CE67C2F22}" srcId="{EC0FAA44-9AA4-475E-80D1-C12DB41A4A9F}" destId="{CFA4724D-F649-4AC0-8075-BB89BD91CBBD}" srcOrd="1" destOrd="0" parTransId="{420A6BBB-21E9-4C22-B113-0E4687AB574E}" sibTransId="{AFC04137-3B51-4158-B867-FD8561CEA423}"/>
    <dgm:cxn modelId="{58DDB2CE-8B3D-4E85-93E0-6123167ACE21}" srcId="{7236ACF1-7D4F-41FB-8EA7-75464720E321}" destId="{257E6214-CD9F-42B6-8AF4-C0B955FC0569}" srcOrd="0" destOrd="0" parTransId="{C5C40DE9-F201-4617-8C86-49001D9D7F24}" sibTransId="{FF1596ED-F9D0-4DEB-8103-D4E4DBA41157}"/>
    <dgm:cxn modelId="{9326C0FC-4002-4964-93C4-E6678B08AC64}" type="presOf" srcId="{7236ACF1-7D4F-41FB-8EA7-75464720E321}" destId="{504F1E32-838E-405E-BF4B-ED693700C04B}" srcOrd="0" destOrd="0" presId="urn:microsoft.com/office/officeart/2005/8/layout/chevron2"/>
    <dgm:cxn modelId="{72CAAC87-02C1-426B-AE2F-E2727958AC25}" type="presParOf" srcId="{C6916F11-1DDB-4CDD-831C-B62BD6810961}" destId="{116D9656-E4B4-4489-B655-A4299A82DBC9}" srcOrd="0" destOrd="0" presId="urn:microsoft.com/office/officeart/2005/8/layout/chevron2"/>
    <dgm:cxn modelId="{00146021-7C96-460A-B2CD-AEC7CA755539}" type="presParOf" srcId="{116D9656-E4B4-4489-B655-A4299A82DBC9}" destId="{504F1E32-838E-405E-BF4B-ED693700C04B}" srcOrd="0" destOrd="0" presId="urn:microsoft.com/office/officeart/2005/8/layout/chevron2"/>
    <dgm:cxn modelId="{2A84A795-2DF0-4C47-B1D6-9FC5A6E450B9}" type="presParOf" srcId="{116D9656-E4B4-4489-B655-A4299A82DBC9}" destId="{3C9AA7F6-BDFD-4E2F-9D43-1E40593D9EB8}" srcOrd="1" destOrd="0" presId="urn:microsoft.com/office/officeart/2005/8/layout/chevron2"/>
    <dgm:cxn modelId="{16E828AB-9160-455E-87D5-F53FE97DD471}" type="presParOf" srcId="{C6916F11-1DDB-4CDD-831C-B62BD6810961}" destId="{989AD310-6C94-4C04-ABB5-592CDD1C70A4}" srcOrd="1" destOrd="0" presId="urn:microsoft.com/office/officeart/2005/8/layout/chevron2"/>
    <dgm:cxn modelId="{E0779970-C742-4263-A207-9EC51DFC93D2}" type="presParOf" srcId="{C6916F11-1DDB-4CDD-831C-B62BD6810961}" destId="{C01EFC2F-43A1-430D-95F6-6B3F6CB1E0F1}" srcOrd="2" destOrd="0" presId="urn:microsoft.com/office/officeart/2005/8/layout/chevron2"/>
    <dgm:cxn modelId="{B2EAB4FA-8A91-4153-B88E-7009DFB606CB}" type="presParOf" srcId="{C01EFC2F-43A1-430D-95F6-6B3F6CB1E0F1}" destId="{D67D77BC-90B4-42E8-9230-CA1C53675E17}" srcOrd="0" destOrd="0" presId="urn:microsoft.com/office/officeart/2005/8/layout/chevron2"/>
    <dgm:cxn modelId="{B339CA57-E87C-4555-A879-1E81895EC34A}" type="presParOf" srcId="{C01EFC2F-43A1-430D-95F6-6B3F6CB1E0F1}" destId="{56D2F5F0-E344-4666-8901-76A5420CFB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3400" b="1" dirty="0">
              <a:latin typeface="Times New Roman" pitchFamily="18" charset="0"/>
              <a:cs typeface="Times New Roman" pitchFamily="18" charset="0"/>
            </a:rPr>
            <a:t>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257E6214-CD9F-42B6-8AF4-C0B955FC0569}">
      <dgm:prSet phldrT="[Text]" custT="1"/>
      <dgm:spPr/>
      <dgm:t>
        <a:bodyPr/>
        <a:lstStyle/>
        <a:p>
          <a:r>
            <a:rPr lang="x-none" sz="3400" b="1" i="0">
              <a:latin typeface="Times New Roman" pitchFamily="18" charset="0"/>
              <a:cs typeface="Times New Roman" pitchFamily="18" charset="0"/>
            </a:rPr>
            <a:t>Thông tin chung về dự án</a:t>
          </a:r>
          <a:endParaRPr lang="en-US" sz="3400" b="1" dirty="0">
            <a:latin typeface="Times New Roman" pitchFamily="18" charset="0"/>
            <a:cs typeface="Times New Roman" pitchFamily="18" charset="0"/>
          </a:endParaRPr>
        </a:p>
      </dgm:t>
    </dgm:pt>
    <dgm:pt modelId="{C5C40DE9-F201-4617-8C86-49001D9D7F24}" type="parTrans" cxnId="{58DDB2CE-8B3D-4E85-93E0-6123167ACE21}">
      <dgm:prSet/>
      <dgm:spPr/>
      <dgm:t>
        <a:bodyPr/>
        <a:lstStyle/>
        <a:p>
          <a:endParaRPr lang="en-US"/>
        </a:p>
      </dgm:t>
    </dgm:pt>
    <dgm:pt modelId="{FF1596ED-F9D0-4DEB-8103-D4E4DBA41157}" type="sibTrans" cxnId="{58DDB2CE-8B3D-4E85-93E0-6123167ACE21}">
      <dgm:prSet/>
      <dgm:spPr/>
      <dgm:t>
        <a:bodyPr/>
        <a:lstStyle/>
        <a:p>
          <a:endParaRPr lang="en-US"/>
        </a:p>
      </dgm:t>
    </dgm:pt>
    <dgm:pt modelId="{CFA4724D-F649-4AC0-8075-BB89BD91CBBD}">
      <dgm:prSet phldrT="[Text]" custT="1"/>
      <dgm:spPr/>
      <dgm:t>
        <a:bodyPr/>
        <a:lstStyle/>
        <a:p>
          <a:r>
            <a:rPr lang="en-US" sz="3400" b="1" dirty="0">
              <a:latin typeface="Times New Roman" pitchFamily="18" charset="0"/>
              <a:cs typeface="Times New Roman" pitchFamily="18" charset="0"/>
            </a:rPr>
            <a:t>2</a:t>
          </a:r>
        </a:p>
      </dgm:t>
    </dgm:pt>
    <dgm:pt modelId="{420A6BBB-21E9-4C22-B113-0E4687AB574E}" type="parTrans" cxnId="{D8678F9D-47C4-4AEA-BC3E-917CE67C2F22}">
      <dgm:prSet/>
      <dgm:spPr/>
      <dgm:t>
        <a:bodyPr/>
        <a:lstStyle/>
        <a:p>
          <a:endParaRPr lang="en-US"/>
        </a:p>
      </dgm:t>
    </dgm:pt>
    <dgm:pt modelId="{AFC04137-3B51-4158-B867-FD8561CEA423}" type="sibTrans" cxnId="{D8678F9D-47C4-4AEA-BC3E-917CE67C2F22}">
      <dgm:prSet/>
      <dgm:spPr/>
      <dgm:t>
        <a:bodyPr/>
        <a:lstStyle/>
        <a:p>
          <a:endParaRPr lang="en-US"/>
        </a:p>
      </dgm:t>
    </dgm:pt>
    <dgm:pt modelId="{E21C9A1C-71D4-4C69-957F-90D0D39819BC}">
      <dgm:prSet phldrT="[Text]" custT="1"/>
      <dgm:spPr/>
      <dgm:t>
        <a:bodyPr/>
        <a:lstStyle/>
        <a:p>
          <a:r>
            <a:rPr lang="en-US" sz="3400" b="1" i="0" dirty="0" err="1">
              <a:latin typeface="Times New Roman" pitchFamily="18" charset="0"/>
              <a:cs typeface="Times New Roman" pitchFamily="18" charset="0"/>
            </a:rPr>
            <a:t>Thông</a:t>
          </a:r>
          <a:r>
            <a:rPr lang="en-US" sz="3400" b="1" i="0" dirty="0">
              <a:latin typeface="Times New Roman" pitchFamily="18" charset="0"/>
              <a:cs typeface="Times New Roman" pitchFamily="18" charset="0"/>
            </a:rPr>
            <a:t> tin </a:t>
          </a:r>
          <a:r>
            <a:rPr lang="en-US" sz="3400" b="1" i="0" dirty="0" err="1">
              <a:latin typeface="Times New Roman" pitchFamily="18" charset="0"/>
              <a:cs typeface="Times New Roman" pitchFamily="18" charset="0"/>
            </a:rPr>
            <a:t>về</a:t>
          </a:r>
          <a:r>
            <a:rPr lang="en-US" sz="3400" b="1" i="0" dirty="0">
              <a:latin typeface="Times New Roman" pitchFamily="18" charset="0"/>
              <a:cs typeface="Times New Roman" pitchFamily="18" charset="0"/>
            </a:rPr>
            <a:t> </a:t>
          </a:r>
          <a:r>
            <a:rPr lang="en-US" sz="3400" b="1" i="0" dirty="0" err="1">
              <a:latin typeface="Times New Roman" pitchFamily="18" charset="0"/>
              <a:cs typeface="Times New Roman" pitchFamily="18" charset="0"/>
            </a:rPr>
            <a:t>gói</a:t>
          </a:r>
          <a:r>
            <a:rPr lang="en-US" sz="3400" b="1" i="0" dirty="0">
              <a:latin typeface="Times New Roman" pitchFamily="18" charset="0"/>
              <a:cs typeface="Times New Roman" pitchFamily="18" charset="0"/>
            </a:rPr>
            <a:t> </a:t>
          </a:r>
          <a:r>
            <a:rPr lang="en-US" sz="3400" b="1" i="0" dirty="0" err="1">
              <a:latin typeface="Times New Roman" pitchFamily="18" charset="0"/>
              <a:cs typeface="Times New Roman" pitchFamily="18" charset="0"/>
            </a:rPr>
            <a:t>thầu</a:t>
          </a:r>
          <a:r>
            <a:rPr lang="en-US" sz="3400" b="1" i="0" dirty="0">
              <a:latin typeface="Times New Roman" pitchFamily="18" charset="0"/>
              <a:cs typeface="Times New Roman" pitchFamily="18" charset="0"/>
            </a:rPr>
            <a:t> 42</a:t>
          </a:r>
          <a:endParaRPr lang="en-US" sz="3400" b="1" dirty="0">
            <a:latin typeface="Times New Roman" pitchFamily="18" charset="0"/>
            <a:cs typeface="Times New Roman" pitchFamily="18" charset="0"/>
          </a:endParaRPr>
        </a:p>
      </dgm:t>
    </dgm:pt>
    <dgm:pt modelId="{9271460F-9A45-499C-97FF-6B18B6D80BB5}" type="parTrans" cxnId="{7324DAA3-8894-4715-9423-38BC9DA82BB1}">
      <dgm:prSet/>
      <dgm:spPr/>
      <dgm:t>
        <a:bodyPr/>
        <a:lstStyle/>
        <a:p>
          <a:endParaRPr lang="en-US"/>
        </a:p>
      </dgm:t>
    </dgm:pt>
    <dgm:pt modelId="{5DB2DA07-5FCB-421F-B05A-FA6F5F146170}" type="sibTrans" cxnId="{7324DAA3-8894-4715-9423-38BC9DA82BB1}">
      <dgm:prSet/>
      <dgm:spPr/>
      <dgm:t>
        <a:bodyPr/>
        <a:lstStyle/>
        <a:p>
          <a:endParaRPr lang="en-US"/>
        </a:p>
      </dgm:t>
    </dgm:pt>
    <dgm:pt modelId="{B9BE2173-5277-4A94-93D6-5C2D1A1B6864}">
      <dgm:prSet phldrT="[Text]" custT="1"/>
      <dgm:spPr/>
      <dgm:t>
        <a:bodyPr/>
        <a:lstStyle/>
        <a:p>
          <a:r>
            <a:rPr lang="en-US" sz="3400" b="1" dirty="0">
              <a:latin typeface="Times New Roman" pitchFamily="18" charset="0"/>
              <a:cs typeface="Times New Roman" pitchFamily="18" charset="0"/>
            </a:rPr>
            <a:t>3</a:t>
          </a:r>
        </a:p>
      </dgm:t>
    </dgm:pt>
    <dgm:pt modelId="{B66E818D-D202-46DB-9789-36CB1245F2E0}" type="parTrans" cxnId="{34809E64-8282-4606-B6CA-B807F3046821}">
      <dgm:prSet/>
      <dgm:spPr/>
      <dgm:t>
        <a:bodyPr/>
        <a:lstStyle/>
        <a:p>
          <a:endParaRPr lang="en-US"/>
        </a:p>
      </dgm:t>
    </dgm:pt>
    <dgm:pt modelId="{9CF34069-43EA-4DD4-B9B3-C77ED4F41D55}" type="sibTrans" cxnId="{34809E64-8282-4606-B6CA-B807F3046821}">
      <dgm:prSet/>
      <dgm:spPr/>
      <dgm:t>
        <a:bodyPr/>
        <a:lstStyle/>
        <a:p>
          <a:endParaRPr lang="en-US"/>
        </a:p>
      </dgm:t>
    </dgm:pt>
    <dgm:pt modelId="{9AAA9D01-CEB5-43E4-B52E-81BCE10F1C7F}">
      <dgm:prSet phldrT="[Text]" custT="1"/>
      <dgm:spPr/>
      <dgm:t>
        <a:bodyPr/>
        <a:lstStyle/>
        <a:p>
          <a:r>
            <a:rPr lang="vi-VN" sz="3400" b="1" i="0" dirty="0">
              <a:latin typeface="Times New Roman" pitchFamily="18" charset="0"/>
              <a:cs typeface="Times New Roman" pitchFamily="18" charset="0"/>
            </a:rPr>
            <a:t>Mục </a:t>
          </a:r>
          <a:r>
            <a:rPr lang="x-none" sz="3400" b="1" i="0">
              <a:latin typeface="Times New Roman" pitchFamily="18" charset="0"/>
              <a:cs typeface="Times New Roman" pitchFamily="18" charset="0"/>
            </a:rPr>
            <a:t>tiêu của gói thầu</a:t>
          </a:r>
          <a:endParaRPr lang="en-US" sz="3400" b="1" dirty="0">
            <a:latin typeface="Times New Roman" pitchFamily="18" charset="0"/>
            <a:cs typeface="Times New Roman" pitchFamily="18" charset="0"/>
          </a:endParaRPr>
        </a:p>
      </dgm:t>
    </dgm:pt>
    <dgm:pt modelId="{70702AEB-6050-41C7-ABBB-E81297B73904}" type="parTrans" cxnId="{F61271F0-BA7B-453B-AE35-16E6E5A54AD9}">
      <dgm:prSet/>
      <dgm:spPr/>
      <dgm:t>
        <a:bodyPr/>
        <a:lstStyle/>
        <a:p>
          <a:endParaRPr lang="en-US"/>
        </a:p>
      </dgm:t>
    </dgm:pt>
    <dgm:pt modelId="{A38F4D4B-C3AF-4E57-AE6F-7A6BBD2375C4}" type="sibTrans" cxnId="{F61271F0-BA7B-453B-AE35-16E6E5A54AD9}">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3">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3">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3">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3">
        <dgm:presLayoutVars>
          <dgm:bulletEnabled val="1"/>
        </dgm:presLayoutVars>
      </dgm:prSet>
      <dgm:spPr/>
      <dgm:t>
        <a:bodyPr/>
        <a:lstStyle/>
        <a:p>
          <a:endParaRPr lang="vi-VN"/>
        </a:p>
      </dgm:t>
    </dgm:pt>
    <dgm:pt modelId="{B70EB233-4157-4BDA-85B5-7FFFF9D8D967}" type="pres">
      <dgm:prSet presAssocID="{AFC04137-3B51-4158-B867-FD8561CEA423}" presName="sp" presStyleCnt="0"/>
      <dgm:spPr/>
    </dgm:pt>
    <dgm:pt modelId="{AF8A0440-982E-4A1E-9FF2-2A40660DBBEB}" type="pres">
      <dgm:prSet presAssocID="{B9BE2173-5277-4A94-93D6-5C2D1A1B6864}" presName="composite" presStyleCnt="0"/>
      <dgm:spPr/>
    </dgm:pt>
    <dgm:pt modelId="{07FF1DB8-3271-4182-97A2-5DB1CAD323A4}" type="pres">
      <dgm:prSet presAssocID="{B9BE2173-5277-4A94-93D6-5C2D1A1B6864}" presName="parentText" presStyleLbl="alignNode1" presStyleIdx="2" presStyleCnt="3">
        <dgm:presLayoutVars>
          <dgm:chMax val="1"/>
          <dgm:bulletEnabled val="1"/>
        </dgm:presLayoutVars>
      </dgm:prSet>
      <dgm:spPr/>
      <dgm:t>
        <a:bodyPr/>
        <a:lstStyle/>
        <a:p>
          <a:endParaRPr lang="vi-VN"/>
        </a:p>
      </dgm:t>
    </dgm:pt>
    <dgm:pt modelId="{14B476AE-41EF-4C90-9AAC-E2A0C693C69C}" type="pres">
      <dgm:prSet presAssocID="{B9BE2173-5277-4A94-93D6-5C2D1A1B6864}" presName="descendantText" presStyleLbl="alignAcc1" presStyleIdx="2" presStyleCnt="3">
        <dgm:presLayoutVars>
          <dgm:bulletEnabled val="1"/>
        </dgm:presLayoutVars>
      </dgm:prSet>
      <dgm:spPr/>
      <dgm:t>
        <a:bodyPr/>
        <a:lstStyle/>
        <a:p>
          <a:endParaRPr lang="vi-VN"/>
        </a:p>
      </dgm:t>
    </dgm:pt>
  </dgm:ptLst>
  <dgm:cxnLst>
    <dgm:cxn modelId="{4CB89F97-8BCD-4AAE-860A-C443C2F80398}" type="presOf" srcId="{E21C9A1C-71D4-4C69-957F-90D0D39819BC}" destId="{56D2F5F0-E344-4666-8901-76A5420CFBD8}" srcOrd="0" destOrd="0" presId="urn:microsoft.com/office/officeart/2005/8/layout/chevron2"/>
    <dgm:cxn modelId="{F01BE4FC-BC61-4A08-A392-D6089DA4315F}" type="presOf" srcId="{257E6214-CD9F-42B6-8AF4-C0B955FC0569}" destId="{3C9AA7F6-BDFD-4E2F-9D43-1E40593D9EB8}" srcOrd="0" destOrd="0" presId="urn:microsoft.com/office/officeart/2005/8/layout/chevron2"/>
    <dgm:cxn modelId="{F7598F3E-2D02-44FA-93D0-A22B90007D9B}" type="presOf" srcId="{B9BE2173-5277-4A94-93D6-5C2D1A1B6864}" destId="{07FF1DB8-3271-4182-97A2-5DB1CAD323A4}" srcOrd="0" destOrd="0" presId="urn:microsoft.com/office/officeart/2005/8/layout/chevron2"/>
    <dgm:cxn modelId="{34809E64-8282-4606-B6CA-B807F3046821}" srcId="{EC0FAA44-9AA4-475E-80D1-C12DB41A4A9F}" destId="{B9BE2173-5277-4A94-93D6-5C2D1A1B6864}" srcOrd="2" destOrd="0" parTransId="{B66E818D-D202-46DB-9789-36CB1245F2E0}" sibTransId="{9CF34069-43EA-4DD4-B9B3-C77ED4F41D55}"/>
    <dgm:cxn modelId="{F61271F0-BA7B-453B-AE35-16E6E5A54AD9}" srcId="{B9BE2173-5277-4A94-93D6-5C2D1A1B6864}" destId="{9AAA9D01-CEB5-43E4-B52E-81BCE10F1C7F}" srcOrd="0" destOrd="0" parTransId="{70702AEB-6050-41C7-ABBB-E81297B73904}" sibTransId="{A38F4D4B-C3AF-4E57-AE6F-7A6BBD2375C4}"/>
    <dgm:cxn modelId="{D8678F9D-47C4-4AEA-BC3E-917CE67C2F22}" srcId="{EC0FAA44-9AA4-475E-80D1-C12DB41A4A9F}" destId="{CFA4724D-F649-4AC0-8075-BB89BD91CBBD}" srcOrd="1" destOrd="0" parTransId="{420A6BBB-21E9-4C22-B113-0E4687AB574E}" sibTransId="{AFC04137-3B51-4158-B867-FD8561CEA423}"/>
    <dgm:cxn modelId="{F0F2C7D1-80E9-48C6-BDA6-D1F05167A3E2}" srcId="{EC0FAA44-9AA4-475E-80D1-C12DB41A4A9F}" destId="{7236ACF1-7D4F-41FB-8EA7-75464720E321}" srcOrd="0" destOrd="0" parTransId="{483F80E4-2B92-4087-A8FC-0747C8CB5A2F}" sibTransId="{87D764EA-EA4E-446D-A876-86EE02A1BB09}"/>
    <dgm:cxn modelId="{7324DAA3-8894-4715-9423-38BC9DA82BB1}" srcId="{CFA4724D-F649-4AC0-8075-BB89BD91CBBD}" destId="{E21C9A1C-71D4-4C69-957F-90D0D39819BC}" srcOrd="0" destOrd="0" parTransId="{9271460F-9A45-499C-97FF-6B18B6D80BB5}" sibTransId="{5DB2DA07-5FCB-421F-B05A-FA6F5F146170}"/>
    <dgm:cxn modelId="{58DDB2CE-8B3D-4E85-93E0-6123167ACE21}" srcId="{7236ACF1-7D4F-41FB-8EA7-75464720E321}" destId="{257E6214-CD9F-42B6-8AF4-C0B955FC0569}" srcOrd="0" destOrd="0" parTransId="{C5C40DE9-F201-4617-8C86-49001D9D7F24}" sibTransId="{FF1596ED-F9D0-4DEB-8103-D4E4DBA41157}"/>
    <dgm:cxn modelId="{A47EDBFD-0861-41E7-AE53-F0A3FF44F794}" type="presOf" srcId="{EC0FAA44-9AA4-475E-80D1-C12DB41A4A9F}" destId="{C6916F11-1DDB-4CDD-831C-B62BD6810961}" srcOrd="0" destOrd="0" presId="urn:microsoft.com/office/officeart/2005/8/layout/chevron2"/>
    <dgm:cxn modelId="{95435EA2-C320-420E-880F-DE938E83A02C}" type="presOf" srcId="{7236ACF1-7D4F-41FB-8EA7-75464720E321}" destId="{504F1E32-838E-405E-BF4B-ED693700C04B}" srcOrd="0" destOrd="0" presId="urn:microsoft.com/office/officeart/2005/8/layout/chevron2"/>
    <dgm:cxn modelId="{1A8322B3-3543-4F10-B766-0157702CF55B}" type="presOf" srcId="{CFA4724D-F649-4AC0-8075-BB89BD91CBBD}" destId="{D67D77BC-90B4-42E8-9230-CA1C53675E17}" srcOrd="0" destOrd="0" presId="urn:microsoft.com/office/officeart/2005/8/layout/chevron2"/>
    <dgm:cxn modelId="{6038AA40-2DC3-467B-A9BB-995E234737F3}" type="presOf" srcId="{9AAA9D01-CEB5-43E4-B52E-81BCE10F1C7F}" destId="{14B476AE-41EF-4C90-9AAC-E2A0C693C69C}" srcOrd="0" destOrd="0" presId="urn:microsoft.com/office/officeart/2005/8/layout/chevron2"/>
    <dgm:cxn modelId="{78C2AD38-0F6F-4577-832E-4FAC0465ADB2}" type="presParOf" srcId="{C6916F11-1DDB-4CDD-831C-B62BD6810961}" destId="{116D9656-E4B4-4489-B655-A4299A82DBC9}" srcOrd="0" destOrd="0" presId="urn:microsoft.com/office/officeart/2005/8/layout/chevron2"/>
    <dgm:cxn modelId="{24A2BE07-7F1A-4761-966F-C8CEE08611CB}" type="presParOf" srcId="{116D9656-E4B4-4489-B655-A4299A82DBC9}" destId="{504F1E32-838E-405E-BF4B-ED693700C04B}" srcOrd="0" destOrd="0" presId="urn:microsoft.com/office/officeart/2005/8/layout/chevron2"/>
    <dgm:cxn modelId="{E49014B8-0CBD-4A75-9007-6B6D271129C5}" type="presParOf" srcId="{116D9656-E4B4-4489-B655-A4299A82DBC9}" destId="{3C9AA7F6-BDFD-4E2F-9D43-1E40593D9EB8}" srcOrd="1" destOrd="0" presId="urn:microsoft.com/office/officeart/2005/8/layout/chevron2"/>
    <dgm:cxn modelId="{015F8859-D1D2-49F1-9B69-54E078B98AA7}" type="presParOf" srcId="{C6916F11-1DDB-4CDD-831C-B62BD6810961}" destId="{989AD310-6C94-4C04-ABB5-592CDD1C70A4}" srcOrd="1" destOrd="0" presId="urn:microsoft.com/office/officeart/2005/8/layout/chevron2"/>
    <dgm:cxn modelId="{4E56B4AA-28F3-4F02-8483-B24736D0C927}" type="presParOf" srcId="{C6916F11-1DDB-4CDD-831C-B62BD6810961}" destId="{C01EFC2F-43A1-430D-95F6-6B3F6CB1E0F1}" srcOrd="2" destOrd="0" presId="urn:microsoft.com/office/officeart/2005/8/layout/chevron2"/>
    <dgm:cxn modelId="{9A48E07A-E0CC-49F2-AD24-7A5497C34B08}" type="presParOf" srcId="{C01EFC2F-43A1-430D-95F6-6B3F6CB1E0F1}" destId="{D67D77BC-90B4-42E8-9230-CA1C53675E17}" srcOrd="0" destOrd="0" presId="urn:microsoft.com/office/officeart/2005/8/layout/chevron2"/>
    <dgm:cxn modelId="{11DCD53A-ADA8-4E0D-8241-61F9C89DAA1E}" type="presParOf" srcId="{C01EFC2F-43A1-430D-95F6-6B3F6CB1E0F1}" destId="{56D2F5F0-E344-4666-8901-76A5420CFBD8}" srcOrd="1" destOrd="0" presId="urn:microsoft.com/office/officeart/2005/8/layout/chevron2"/>
    <dgm:cxn modelId="{0D6088D3-B5CA-46B2-8DAE-8D1F23A54955}" type="presParOf" srcId="{C6916F11-1DDB-4CDD-831C-B62BD6810961}" destId="{B70EB233-4157-4BDA-85B5-7FFFF9D8D967}" srcOrd="3" destOrd="0" presId="urn:microsoft.com/office/officeart/2005/8/layout/chevron2"/>
    <dgm:cxn modelId="{B44CD886-ED93-4D6C-B694-B2E2445F9714}" type="presParOf" srcId="{C6916F11-1DDB-4CDD-831C-B62BD6810961}" destId="{AF8A0440-982E-4A1E-9FF2-2A40660DBBEB}" srcOrd="4" destOrd="0" presId="urn:microsoft.com/office/officeart/2005/8/layout/chevron2"/>
    <dgm:cxn modelId="{57DB72A3-38B5-42BE-A613-41E9F69A36FA}" type="presParOf" srcId="{AF8A0440-982E-4A1E-9FF2-2A40660DBBEB}" destId="{07FF1DB8-3271-4182-97A2-5DB1CAD323A4}" srcOrd="0" destOrd="0" presId="urn:microsoft.com/office/officeart/2005/8/layout/chevron2"/>
    <dgm:cxn modelId="{F674434D-DB3D-439C-86AF-03DC803D6726}" type="presParOf" srcId="{AF8A0440-982E-4A1E-9FF2-2A40660DBBEB}" destId="{14B476AE-41EF-4C90-9AAC-E2A0C693C69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3400" b="1" dirty="0">
              <a:latin typeface="Times New Roman" pitchFamily="18" charset="0"/>
              <a:cs typeface="Times New Roman" pitchFamily="18" charset="0"/>
            </a:rPr>
            <a:t>3.1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257E6214-CD9F-42B6-8AF4-C0B955FC0569}">
      <dgm:prSet phldrT="[Text]" custT="1"/>
      <dgm:spPr/>
      <dgm:t>
        <a:bodyPr/>
        <a:lstStyle/>
        <a:p>
          <a:r>
            <a:rPr lang="vi-VN" sz="3400" b="1" dirty="0">
              <a:latin typeface="Times New Roman" pitchFamily="18" charset="0"/>
              <a:cs typeface="Times New Roman" pitchFamily="18" charset="0"/>
            </a:rPr>
            <a:t>Mục tiêu tổng thể</a:t>
          </a:r>
          <a:endParaRPr lang="en-US" sz="3400" b="1" dirty="0">
            <a:latin typeface="Times New Roman" pitchFamily="18" charset="0"/>
            <a:cs typeface="Times New Roman" pitchFamily="18" charset="0"/>
          </a:endParaRPr>
        </a:p>
      </dgm:t>
    </dgm:pt>
    <dgm:pt modelId="{C5C40DE9-F201-4617-8C86-49001D9D7F24}" type="parTrans" cxnId="{58DDB2CE-8B3D-4E85-93E0-6123167ACE21}">
      <dgm:prSet/>
      <dgm:spPr/>
      <dgm:t>
        <a:bodyPr/>
        <a:lstStyle/>
        <a:p>
          <a:endParaRPr lang="en-US"/>
        </a:p>
      </dgm:t>
    </dgm:pt>
    <dgm:pt modelId="{FF1596ED-F9D0-4DEB-8103-D4E4DBA41157}" type="sibTrans" cxnId="{58DDB2CE-8B3D-4E85-93E0-6123167ACE21}">
      <dgm:prSet/>
      <dgm:spPr/>
      <dgm:t>
        <a:bodyPr/>
        <a:lstStyle/>
        <a:p>
          <a:endParaRPr lang="en-US"/>
        </a:p>
      </dgm:t>
    </dgm:pt>
    <dgm:pt modelId="{CFA4724D-F649-4AC0-8075-BB89BD91CBBD}">
      <dgm:prSet phldrT="[Text]" custT="1"/>
      <dgm:spPr/>
      <dgm:t>
        <a:bodyPr/>
        <a:lstStyle/>
        <a:p>
          <a:r>
            <a:rPr lang="en-US" sz="3400" b="1" dirty="0">
              <a:latin typeface="Times New Roman" pitchFamily="18" charset="0"/>
              <a:cs typeface="Times New Roman" pitchFamily="18" charset="0"/>
            </a:rPr>
            <a:t>3.2</a:t>
          </a:r>
        </a:p>
      </dgm:t>
    </dgm:pt>
    <dgm:pt modelId="{420A6BBB-21E9-4C22-B113-0E4687AB574E}" type="parTrans" cxnId="{D8678F9D-47C4-4AEA-BC3E-917CE67C2F22}">
      <dgm:prSet/>
      <dgm:spPr/>
      <dgm:t>
        <a:bodyPr/>
        <a:lstStyle/>
        <a:p>
          <a:endParaRPr lang="en-US"/>
        </a:p>
      </dgm:t>
    </dgm:pt>
    <dgm:pt modelId="{AFC04137-3B51-4158-B867-FD8561CEA423}" type="sibTrans" cxnId="{D8678F9D-47C4-4AEA-BC3E-917CE67C2F22}">
      <dgm:prSet/>
      <dgm:spPr/>
      <dgm:t>
        <a:bodyPr/>
        <a:lstStyle/>
        <a:p>
          <a:endParaRPr lang="en-US"/>
        </a:p>
      </dgm:t>
    </dgm:pt>
    <dgm:pt modelId="{E21C9A1C-71D4-4C69-957F-90D0D39819BC}">
      <dgm:prSet phldrT="[Text]" custT="1"/>
      <dgm:spPr/>
      <dgm:t>
        <a:bodyPr/>
        <a:lstStyle/>
        <a:p>
          <a:r>
            <a:rPr lang="x-none" sz="3400" b="1">
              <a:latin typeface="Times New Roman" pitchFamily="18" charset="0"/>
              <a:cs typeface="Times New Roman" pitchFamily="18" charset="0"/>
            </a:rPr>
            <a:t>Mục tiêu cụ thể</a:t>
          </a:r>
          <a:endParaRPr lang="en-US" sz="3400" b="1" dirty="0">
            <a:latin typeface="Times New Roman" pitchFamily="18" charset="0"/>
            <a:cs typeface="Times New Roman" pitchFamily="18" charset="0"/>
          </a:endParaRPr>
        </a:p>
      </dgm:t>
    </dgm:pt>
    <dgm:pt modelId="{9271460F-9A45-499C-97FF-6B18B6D80BB5}" type="parTrans" cxnId="{7324DAA3-8894-4715-9423-38BC9DA82BB1}">
      <dgm:prSet/>
      <dgm:spPr/>
      <dgm:t>
        <a:bodyPr/>
        <a:lstStyle/>
        <a:p>
          <a:endParaRPr lang="en-US"/>
        </a:p>
      </dgm:t>
    </dgm:pt>
    <dgm:pt modelId="{5DB2DA07-5FCB-421F-B05A-FA6F5F146170}" type="sibTrans" cxnId="{7324DAA3-8894-4715-9423-38BC9DA82BB1}">
      <dgm:prSet/>
      <dgm:spPr/>
      <dgm:t>
        <a:bodyPr/>
        <a:lstStyle/>
        <a:p>
          <a:endParaRPr lang="en-US"/>
        </a:p>
      </dgm:t>
    </dgm:pt>
    <dgm:pt modelId="{B9BE2173-5277-4A94-93D6-5C2D1A1B6864}">
      <dgm:prSet phldrT="[Text]" custT="1"/>
      <dgm:spPr/>
      <dgm:t>
        <a:bodyPr/>
        <a:lstStyle/>
        <a:p>
          <a:r>
            <a:rPr lang="en-US" sz="3400" b="1" dirty="0">
              <a:latin typeface="Times New Roman" pitchFamily="18" charset="0"/>
              <a:cs typeface="Times New Roman" pitchFamily="18" charset="0"/>
            </a:rPr>
            <a:t>3.3</a:t>
          </a:r>
        </a:p>
      </dgm:t>
    </dgm:pt>
    <dgm:pt modelId="{B66E818D-D202-46DB-9789-36CB1245F2E0}" type="parTrans" cxnId="{34809E64-8282-4606-B6CA-B807F3046821}">
      <dgm:prSet/>
      <dgm:spPr/>
      <dgm:t>
        <a:bodyPr/>
        <a:lstStyle/>
        <a:p>
          <a:endParaRPr lang="en-US"/>
        </a:p>
      </dgm:t>
    </dgm:pt>
    <dgm:pt modelId="{9CF34069-43EA-4DD4-B9B3-C77ED4F41D55}" type="sibTrans" cxnId="{34809E64-8282-4606-B6CA-B807F3046821}">
      <dgm:prSet/>
      <dgm:spPr/>
      <dgm:t>
        <a:bodyPr/>
        <a:lstStyle/>
        <a:p>
          <a:endParaRPr lang="en-US"/>
        </a:p>
      </dgm:t>
    </dgm:pt>
    <dgm:pt modelId="{9AAA9D01-CEB5-43E4-B52E-81BCE10F1C7F}">
      <dgm:prSet phldrT="[Text]" custT="1"/>
      <dgm:spPr/>
      <dgm:t>
        <a:bodyPr/>
        <a:lstStyle/>
        <a:p>
          <a:r>
            <a:rPr lang="x-none" sz="3400" b="1">
              <a:latin typeface="Times New Roman" pitchFamily="18" charset="0"/>
              <a:cs typeface="Times New Roman" pitchFamily="18" charset="0"/>
            </a:rPr>
            <a:t>N</a:t>
          </a:r>
          <a:r>
            <a:rPr lang="vi-VN" sz="3400" b="1" dirty="0">
              <a:latin typeface="Times New Roman" pitchFamily="18" charset="0"/>
              <a:cs typeface="Times New Roman" pitchFamily="18" charset="0"/>
            </a:rPr>
            <a:t>ội dung cần nghiên cứu</a:t>
          </a:r>
          <a:endParaRPr lang="en-US" sz="3400" b="1" dirty="0">
            <a:latin typeface="Times New Roman" pitchFamily="18" charset="0"/>
            <a:cs typeface="Times New Roman" pitchFamily="18" charset="0"/>
          </a:endParaRPr>
        </a:p>
      </dgm:t>
    </dgm:pt>
    <dgm:pt modelId="{70702AEB-6050-41C7-ABBB-E81297B73904}" type="parTrans" cxnId="{F61271F0-BA7B-453B-AE35-16E6E5A54AD9}">
      <dgm:prSet/>
      <dgm:spPr/>
      <dgm:t>
        <a:bodyPr/>
        <a:lstStyle/>
        <a:p>
          <a:endParaRPr lang="en-US"/>
        </a:p>
      </dgm:t>
    </dgm:pt>
    <dgm:pt modelId="{A38F4D4B-C3AF-4E57-AE6F-7A6BBD2375C4}" type="sibTrans" cxnId="{F61271F0-BA7B-453B-AE35-16E6E5A54AD9}">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3">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3">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3">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3">
        <dgm:presLayoutVars>
          <dgm:bulletEnabled val="1"/>
        </dgm:presLayoutVars>
      </dgm:prSet>
      <dgm:spPr/>
      <dgm:t>
        <a:bodyPr/>
        <a:lstStyle/>
        <a:p>
          <a:endParaRPr lang="vi-VN"/>
        </a:p>
      </dgm:t>
    </dgm:pt>
    <dgm:pt modelId="{B70EB233-4157-4BDA-85B5-7FFFF9D8D967}" type="pres">
      <dgm:prSet presAssocID="{AFC04137-3B51-4158-B867-FD8561CEA423}" presName="sp" presStyleCnt="0"/>
      <dgm:spPr/>
    </dgm:pt>
    <dgm:pt modelId="{AF8A0440-982E-4A1E-9FF2-2A40660DBBEB}" type="pres">
      <dgm:prSet presAssocID="{B9BE2173-5277-4A94-93D6-5C2D1A1B6864}" presName="composite" presStyleCnt="0"/>
      <dgm:spPr/>
    </dgm:pt>
    <dgm:pt modelId="{07FF1DB8-3271-4182-97A2-5DB1CAD323A4}" type="pres">
      <dgm:prSet presAssocID="{B9BE2173-5277-4A94-93D6-5C2D1A1B6864}" presName="parentText" presStyleLbl="alignNode1" presStyleIdx="2" presStyleCnt="3">
        <dgm:presLayoutVars>
          <dgm:chMax val="1"/>
          <dgm:bulletEnabled val="1"/>
        </dgm:presLayoutVars>
      </dgm:prSet>
      <dgm:spPr/>
      <dgm:t>
        <a:bodyPr/>
        <a:lstStyle/>
        <a:p>
          <a:endParaRPr lang="vi-VN"/>
        </a:p>
      </dgm:t>
    </dgm:pt>
    <dgm:pt modelId="{14B476AE-41EF-4C90-9AAC-E2A0C693C69C}" type="pres">
      <dgm:prSet presAssocID="{B9BE2173-5277-4A94-93D6-5C2D1A1B6864}" presName="descendantText" presStyleLbl="alignAcc1" presStyleIdx="2" presStyleCnt="3">
        <dgm:presLayoutVars>
          <dgm:bulletEnabled val="1"/>
        </dgm:presLayoutVars>
      </dgm:prSet>
      <dgm:spPr/>
      <dgm:t>
        <a:bodyPr/>
        <a:lstStyle/>
        <a:p>
          <a:endParaRPr lang="vi-VN"/>
        </a:p>
      </dgm:t>
    </dgm:pt>
  </dgm:ptLst>
  <dgm:cxnLst>
    <dgm:cxn modelId="{58DDB2CE-8B3D-4E85-93E0-6123167ACE21}" srcId="{7236ACF1-7D4F-41FB-8EA7-75464720E321}" destId="{257E6214-CD9F-42B6-8AF4-C0B955FC0569}" srcOrd="0" destOrd="0" parTransId="{C5C40DE9-F201-4617-8C86-49001D9D7F24}" sibTransId="{FF1596ED-F9D0-4DEB-8103-D4E4DBA41157}"/>
    <dgm:cxn modelId="{E3860303-7EE4-434A-AD3D-E2670F4E7012}" type="presOf" srcId="{257E6214-CD9F-42B6-8AF4-C0B955FC0569}" destId="{3C9AA7F6-BDFD-4E2F-9D43-1E40593D9EB8}" srcOrd="0" destOrd="0" presId="urn:microsoft.com/office/officeart/2005/8/layout/chevron2"/>
    <dgm:cxn modelId="{A77CC501-F256-4B33-8484-3147FC069EC7}" type="presOf" srcId="{E21C9A1C-71D4-4C69-957F-90D0D39819BC}" destId="{56D2F5F0-E344-4666-8901-76A5420CFBD8}" srcOrd="0" destOrd="0" presId="urn:microsoft.com/office/officeart/2005/8/layout/chevron2"/>
    <dgm:cxn modelId="{7CF88398-B44C-4E9A-90DE-FC87BA761E2E}" type="presOf" srcId="{7236ACF1-7D4F-41FB-8EA7-75464720E321}" destId="{504F1E32-838E-405E-BF4B-ED693700C04B}" srcOrd="0" destOrd="0" presId="urn:microsoft.com/office/officeart/2005/8/layout/chevron2"/>
    <dgm:cxn modelId="{D8678F9D-47C4-4AEA-BC3E-917CE67C2F22}" srcId="{EC0FAA44-9AA4-475E-80D1-C12DB41A4A9F}" destId="{CFA4724D-F649-4AC0-8075-BB89BD91CBBD}" srcOrd="1" destOrd="0" parTransId="{420A6BBB-21E9-4C22-B113-0E4687AB574E}" sibTransId="{AFC04137-3B51-4158-B867-FD8561CEA423}"/>
    <dgm:cxn modelId="{6E22B743-5CE4-4DA6-8D12-4622FEBD2A53}" type="presOf" srcId="{CFA4724D-F649-4AC0-8075-BB89BD91CBBD}" destId="{D67D77BC-90B4-42E8-9230-CA1C53675E17}" srcOrd="0" destOrd="0" presId="urn:microsoft.com/office/officeart/2005/8/layout/chevron2"/>
    <dgm:cxn modelId="{F61271F0-BA7B-453B-AE35-16E6E5A54AD9}" srcId="{B9BE2173-5277-4A94-93D6-5C2D1A1B6864}" destId="{9AAA9D01-CEB5-43E4-B52E-81BCE10F1C7F}" srcOrd="0" destOrd="0" parTransId="{70702AEB-6050-41C7-ABBB-E81297B73904}" sibTransId="{A38F4D4B-C3AF-4E57-AE6F-7A6BBD2375C4}"/>
    <dgm:cxn modelId="{7324DAA3-8894-4715-9423-38BC9DA82BB1}" srcId="{CFA4724D-F649-4AC0-8075-BB89BD91CBBD}" destId="{E21C9A1C-71D4-4C69-957F-90D0D39819BC}" srcOrd="0" destOrd="0" parTransId="{9271460F-9A45-499C-97FF-6B18B6D80BB5}" sibTransId="{5DB2DA07-5FCB-421F-B05A-FA6F5F146170}"/>
    <dgm:cxn modelId="{34809E64-8282-4606-B6CA-B807F3046821}" srcId="{EC0FAA44-9AA4-475E-80D1-C12DB41A4A9F}" destId="{B9BE2173-5277-4A94-93D6-5C2D1A1B6864}" srcOrd="2" destOrd="0" parTransId="{B66E818D-D202-46DB-9789-36CB1245F2E0}" sibTransId="{9CF34069-43EA-4DD4-B9B3-C77ED4F41D55}"/>
    <dgm:cxn modelId="{B91433B1-184D-4245-99E3-EFB6E006D23F}" type="presOf" srcId="{9AAA9D01-CEB5-43E4-B52E-81BCE10F1C7F}" destId="{14B476AE-41EF-4C90-9AAC-E2A0C693C69C}" srcOrd="0" destOrd="0" presId="urn:microsoft.com/office/officeart/2005/8/layout/chevron2"/>
    <dgm:cxn modelId="{4ED88922-C1E9-4723-9972-05B789651701}" type="presOf" srcId="{EC0FAA44-9AA4-475E-80D1-C12DB41A4A9F}" destId="{C6916F11-1DDB-4CDD-831C-B62BD6810961}" srcOrd="0" destOrd="0" presId="urn:microsoft.com/office/officeart/2005/8/layout/chevron2"/>
    <dgm:cxn modelId="{F0F2C7D1-80E9-48C6-BDA6-D1F05167A3E2}" srcId="{EC0FAA44-9AA4-475E-80D1-C12DB41A4A9F}" destId="{7236ACF1-7D4F-41FB-8EA7-75464720E321}" srcOrd="0" destOrd="0" parTransId="{483F80E4-2B92-4087-A8FC-0747C8CB5A2F}" sibTransId="{87D764EA-EA4E-446D-A876-86EE02A1BB09}"/>
    <dgm:cxn modelId="{800766A8-A2C3-4524-8C5A-C9C29E99DC8E}" type="presOf" srcId="{B9BE2173-5277-4A94-93D6-5C2D1A1B6864}" destId="{07FF1DB8-3271-4182-97A2-5DB1CAD323A4}" srcOrd="0" destOrd="0" presId="urn:microsoft.com/office/officeart/2005/8/layout/chevron2"/>
    <dgm:cxn modelId="{2DA73164-B8F7-4CD3-B3E1-FFBA80861C5E}" type="presParOf" srcId="{C6916F11-1DDB-4CDD-831C-B62BD6810961}" destId="{116D9656-E4B4-4489-B655-A4299A82DBC9}" srcOrd="0" destOrd="0" presId="urn:microsoft.com/office/officeart/2005/8/layout/chevron2"/>
    <dgm:cxn modelId="{303C1564-DBE6-49AB-8662-7BDB1EAFEB7E}" type="presParOf" srcId="{116D9656-E4B4-4489-B655-A4299A82DBC9}" destId="{504F1E32-838E-405E-BF4B-ED693700C04B}" srcOrd="0" destOrd="0" presId="urn:microsoft.com/office/officeart/2005/8/layout/chevron2"/>
    <dgm:cxn modelId="{6FF6BD76-4314-4328-8ED9-9F96A92D3AA5}" type="presParOf" srcId="{116D9656-E4B4-4489-B655-A4299A82DBC9}" destId="{3C9AA7F6-BDFD-4E2F-9D43-1E40593D9EB8}" srcOrd="1" destOrd="0" presId="urn:microsoft.com/office/officeart/2005/8/layout/chevron2"/>
    <dgm:cxn modelId="{5150152D-CFE5-44D2-8BBD-F996518E6DBC}" type="presParOf" srcId="{C6916F11-1DDB-4CDD-831C-B62BD6810961}" destId="{989AD310-6C94-4C04-ABB5-592CDD1C70A4}" srcOrd="1" destOrd="0" presId="urn:microsoft.com/office/officeart/2005/8/layout/chevron2"/>
    <dgm:cxn modelId="{F7B5F2B4-7E3D-4671-B910-1CE00F8C605A}" type="presParOf" srcId="{C6916F11-1DDB-4CDD-831C-B62BD6810961}" destId="{C01EFC2F-43A1-430D-95F6-6B3F6CB1E0F1}" srcOrd="2" destOrd="0" presId="urn:microsoft.com/office/officeart/2005/8/layout/chevron2"/>
    <dgm:cxn modelId="{82DF8B1D-E160-4B90-81B7-9A33CF8971FB}" type="presParOf" srcId="{C01EFC2F-43A1-430D-95F6-6B3F6CB1E0F1}" destId="{D67D77BC-90B4-42E8-9230-CA1C53675E17}" srcOrd="0" destOrd="0" presId="urn:microsoft.com/office/officeart/2005/8/layout/chevron2"/>
    <dgm:cxn modelId="{12177141-2466-4704-876B-F19CEAF3BF70}" type="presParOf" srcId="{C01EFC2F-43A1-430D-95F6-6B3F6CB1E0F1}" destId="{56D2F5F0-E344-4666-8901-76A5420CFBD8}" srcOrd="1" destOrd="0" presId="urn:microsoft.com/office/officeart/2005/8/layout/chevron2"/>
    <dgm:cxn modelId="{BD408C7A-25A8-4804-8E3F-F9A4B009353B}" type="presParOf" srcId="{C6916F11-1DDB-4CDD-831C-B62BD6810961}" destId="{B70EB233-4157-4BDA-85B5-7FFFF9D8D967}" srcOrd="3" destOrd="0" presId="urn:microsoft.com/office/officeart/2005/8/layout/chevron2"/>
    <dgm:cxn modelId="{6A0D8DDA-E0E1-4912-9DE6-A0AF89CAAF77}" type="presParOf" srcId="{C6916F11-1DDB-4CDD-831C-B62BD6810961}" destId="{AF8A0440-982E-4A1E-9FF2-2A40660DBBEB}" srcOrd="4" destOrd="0" presId="urn:microsoft.com/office/officeart/2005/8/layout/chevron2"/>
    <dgm:cxn modelId="{AA80EDF1-8D66-48EF-AB5D-F0835772D586}" type="presParOf" srcId="{AF8A0440-982E-4A1E-9FF2-2A40660DBBEB}" destId="{07FF1DB8-3271-4182-97A2-5DB1CAD323A4}" srcOrd="0" destOrd="0" presId="urn:microsoft.com/office/officeart/2005/8/layout/chevron2"/>
    <dgm:cxn modelId="{6CCD6390-08C2-4C9F-98FA-05591A85CF2A}" type="presParOf" srcId="{AF8A0440-982E-4A1E-9FF2-2A40660DBBEB}" destId="{14B476AE-41EF-4C90-9AAC-E2A0C693C69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3200" b="0" dirty="0">
              <a:latin typeface="Times New Roman" pitchFamily="18" charset="0"/>
              <a:cs typeface="Times New Roman" pitchFamily="18" charset="0"/>
            </a:rPr>
            <a:t>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257E6214-CD9F-42B6-8AF4-C0B955FC0569}">
      <dgm:prSet phldrT="[Text]" custT="1"/>
      <dgm:spPr/>
      <dgm:t>
        <a:bodyPr/>
        <a:lstStyle/>
        <a:p>
          <a:r>
            <a:rPr lang="en-US" sz="3200" b="0" dirty="0" err="1">
              <a:latin typeface="Times New Roman" pitchFamily="18" charset="0"/>
              <a:cs typeface="Times New Roman" pitchFamily="18" charset="0"/>
            </a:rPr>
            <a:t>Thực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trạng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chăn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nuôi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lợn</a:t>
          </a:r>
          <a:endParaRPr lang="en-US" sz="3200" b="0" dirty="0">
            <a:latin typeface="Times New Roman" pitchFamily="18" charset="0"/>
            <a:cs typeface="Times New Roman" pitchFamily="18" charset="0"/>
          </a:endParaRPr>
        </a:p>
      </dgm:t>
    </dgm:pt>
    <dgm:pt modelId="{C5C40DE9-F201-4617-8C86-49001D9D7F24}" type="parTrans" cxnId="{58DDB2CE-8B3D-4E85-93E0-6123167ACE21}">
      <dgm:prSet/>
      <dgm:spPr/>
      <dgm:t>
        <a:bodyPr/>
        <a:lstStyle/>
        <a:p>
          <a:endParaRPr lang="en-US"/>
        </a:p>
      </dgm:t>
    </dgm:pt>
    <dgm:pt modelId="{FF1596ED-F9D0-4DEB-8103-D4E4DBA41157}" type="sibTrans" cxnId="{58DDB2CE-8B3D-4E85-93E0-6123167ACE21}">
      <dgm:prSet/>
      <dgm:spPr/>
      <dgm:t>
        <a:bodyPr/>
        <a:lstStyle/>
        <a:p>
          <a:endParaRPr lang="en-US"/>
        </a:p>
      </dgm:t>
    </dgm:pt>
    <dgm:pt modelId="{CFA4724D-F649-4AC0-8075-BB89BD91CBBD}">
      <dgm:prSet phldrT="[Text]" custT="1"/>
      <dgm:spPr/>
      <dgm:t>
        <a:bodyPr/>
        <a:lstStyle/>
        <a:p>
          <a:r>
            <a:rPr lang="en-US" sz="3200" b="0" dirty="0">
              <a:latin typeface="Times New Roman" pitchFamily="18" charset="0"/>
              <a:cs typeface="Times New Roman" pitchFamily="18" charset="0"/>
            </a:rPr>
            <a:t>2</a:t>
          </a:r>
        </a:p>
      </dgm:t>
    </dgm:pt>
    <dgm:pt modelId="{420A6BBB-21E9-4C22-B113-0E4687AB574E}" type="parTrans" cxnId="{D8678F9D-47C4-4AEA-BC3E-917CE67C2F22}">
      <dgm:prSet/>
      <dgm:spPr/>
      <dgm:t>
        <a:bodyPr/>
        <a:lstStyle/>
        <a:p>
          <a:endParaRPr lang="en-US"/>
        </a:p>
      </dgm:t>
    </dgm:pt>
    <dgm:pt modelId="{AFC04137-3B51-4158-B867-FD8561CEA423}" type="sibTrans" cxnId="{D8678F9D-47C4-4AEA-BC3E-917CE67C2F22}">
      <dgm:prSet/>
      <dgm:spPr/>
      <dgm:t>
        <a:bodyPr/>
        <a:lstStyle/>
        <a:p>
          <a:endParaRPr lang="en-US"/>
        </a:p>
      </dgm:t>
    </dgm:pt>
    <dgm:pt modelId="{E21C9A1C-71D4-4C69-957F-90D0D39819BC}">
      <dgm:prSet phldrT="[Text]" custT="1"/>
      <dgm:spPr/>
      <dgm:t>
        <a:bodyPr/>
        <a:lstStyle/>
        <a:p>
          <a:r>
            <a:rPr lang="en-US" sz="3200" b="0" dirty="0" err="1">
              <a:latin typeface="Times New Roman" pitchFamily="18" charset="0"/>
              <a:cs typeface="Times New Roman" pitchFamily="18" charset="0"/>
            </a:rPr>
            <a:t>Thị</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trường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phân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bón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hữu</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cơ</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tại</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Việt</a:t>
          </a:r>
          <a:r>
            <a:rPr lang="en-US" sz="3200" b="0" dirty="0">
              <a:latin typeface="Times New Roman" pitchFamily="18" charset="0"/>
              <a:cs typeface="Times New Roman" pitchFamily="18" charset="0"/>
            </a:rPr>
            <a:t> Nam</a:t>
          </a:r>
        </a:p>
      </dgm:t>
    </dgm:pt>
    <dgm:pt modelId="{9271460F-9A45-499C-97FF-6B18B6D80BB5}" type="parTrans" cxnId="{7324DAA3-8894-4715-9423-38BC9DA82BB1}">
      <dgm:prSet/>
      <dgm:spPr/>
      <dgm:t>
        <a:bodyPr/>
        <a:lstStyle/>
        <a:p>
          <a:endParaRPr lang="en-US"/>
        </a:p>
      </dgm:t>
    </dgm:pt>
    <dgm:pt modelId="{5DB2DA07-5FCB-421F-B05A-FA6F5F146170}" type="sibTrans" cxnId="{7324DAA3-8894-4715-9423-38BC9DA82BB1}">
      <dgm:prSet/>
      <dgm:spPr/>
      <dgm:t>
        <a:bodyPr/>
        <a:lstStyle/>
        <a:p>
          <a:endParaRPr lang="en-US"/>
        </a:p>
      </dgm:t>
    </dgm:pt>
    <dgm:pt modelId="{B9BE2173-5277-4A94-93D6-5C2D1A1B6864}">
      <dgm:prSet phldrT="[Text]" custT="1"/>
      <dgm:spPr/>
      <dgm:t>
        <a:bodyPr/>
        <a:lstStyle/>
        <a:p>
          <a:r>
            <a:rPr lang="en-US" sz="3200" b="0" dirty="0">
              <a:latin typeface="Times New Roman" pitchFamily="18" charset="0"/>
              <a:cs typeface="Times New Roman" pitchFamily="18" charset="0"/>
            </a:rPr>
            <a:t>3</a:t>
          </a:r>
        </a:p>
      </dgm:t>
    </dgm:pt>
    <dgm:pt modelId="{B66E818D-D202-46DB-9789-36CB1245F2E0}" type="parTrans" cxnId="{34809E64-8282-4606-B6CA-B807F3046821}">
      <dgm:prSet/>
      <dgm:spPr/>
      <dgm:t>
        <a:bodyPr/>
        <a:lstStyle/>
        <a:p>
          <a:endParaRPr lang="en-US"/>
        </a:p>
      </dgm:t>
    </dgm:pt>
    <dgm:pt modelId="{9CF34069-43EA-4DD4-B9B3-C77ED4F41D55}" type="sibTrans" cxnId="{34809E64-8282-4606-B6CA-B807F3046821}">
      <dgm:prSet/>
      <dgm:spPr/>
      <dgm:t>
        <a:bodyPr/>
        <a:lstStyle/>
        <a:p>
          <a:endParaRPr lang="en-US"/>
        </a:p>
      </dgm:t>
    </dgm:pt>
    <dgm:pt modelId="{9AAA9D01-CEB5-43E4-B52E-81BCE10F1C7F}">
      <dgm:prSet phldrT="[Text]" custT="1"/>
      <dgm:spPr/>
      <dgm:t>
        <a:bodyPr/>
        <a:lstStyle/>
        <a:p>
          <a:r>
            <a:rPr lang="en-US" sz="3200" b="0" dirty="0" err="1">
              <a:latin typeface="Times New Roman" pitchFamily="18" charset="0"/>
              <a:cs typeface="Times New Roman" pitchFamily="18" charset="0"/>
            </a:rPr>
            <a:t>Nghiên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cứu</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ứng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dụng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quốc</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tế</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và</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trong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nước</a:t>
          </a:r>
          <a:endParaRPr lang="en-US" sz="3200" b="0" dirty="0">
            <a:latin typeface="Times New Roman" pitchFamily="18" charset="0"/>
            <a:cs typeface="Times New Roman" pitchFamily="18" charset="0"/>
          </a:endParaRPr>
        </a:p>
      </dgm:t>
    </dgm:pt>
    <dgm:pt modelId="{70702AEB-6050-41C7-ABBB-E81297B73904}" type="parTrans" cxnId="{F61271F0-BA7B-453B-AE35-16E6E5A54AD9}">
      <dgm:prSet/>
      <dgm:spPr/>
      <dgm:t>
        <a:bodyPr/>
        <a:lstStyle/>
        <a:p>
          <a:endParaRPr lang="en-US"/>
        </a:p>
      </dgm:t>
    </dgm:pt>
    <dgm:pt modelId="{A38F4D4B-C3AF-4E57-AE6F-7A6BBD2375C4}" type="sibTrans" cxnId="{F61271F0-BA7B-453B-AE35-16E6E5A54AD9}">
      <dgm:prSet/>
      <dgm:spPr/>
      <dgm:t>
        <a:bodyPr/>
        <a:lstStyle/>
        <a:p>
          <a:endParaRPr lang="en-US"/>
        </a:p>
      </dgm:t>
    </dgm:pt>
    <dgm:pt modelId="{B00B57C2-B21D-4B87-ACA0-6CF29A6831CD}">
      <dgm:prSet phldrT="[Text]" custT="1"/>
      <dgm:spPr/>
      <dgm:t>
        <a:bodyPr/>
        <a:lstStyle/>
        <a:p>
          <a:r>
            <a:rPr lang="en-US" sz="3200" b="0" dirty="0" err="1">
              <a:latin typeface="Times New Roman" pitchFamily="18" charset="0"/>
              <a:cs typeface="Times New Roman" pitchFamily="18" charset="0"/>
            </a:rPr>
            <a:t>Công</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nghệ</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sản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xuất</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phân</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hữu</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cơ</a:t>
          </a:r>
          <a:r>
            <a:rPr lang="en-US" sz="3200" b="0" dirty="0">
              <a:latin typeface="Times New Roman" pitchFamily="18" charset="0"/>
              <a:cs typeface="Times New Roman" pitchFamily="18" charset="0"/>
            </a:rPr>
            <a:t> </a:t>
          </a:r>
          <a:r>
            <a:rPr lang="en-US" sz="3200" b="0" dirty="0" err="1">
              <a:latin typeface="Times New Roman" pitchFamily="18" charset="0"/>
              <a:cs typeface="Times New Roman" pitchFamily="18" charset="0"/>
            </a:rPr>
            <a:t>khoáng</a:t>
          </a:r>
          <a:endParaRPr lang="en-US" sz="3200" b="0" dirty="0">
            <a:latin typeface="Times New Roman" pitchFamily="18" charset="0"/>
            <a:cs typeface="Times New Roman" pitchFamily="18" charset="0"/>
          </a:endParaRPr>
        </a:p>
      </dgm:t>
    </dgm:pt>
    <dgm:pt modelId="{B3E24666-5EF3-4891-93FC-16E8479566CE}" type="parTrans" cxnId="{DC28212A-0B04-4C65-9812-833FD6EEFC41}">
      <dgm:prSet/>
      <dgm:spPr/>
      <dgm:t>
        <a:bodyPr/>
        <a:lstStyle/>
        <a:p>
          <a:endParaRPr lang="en-US"/>
        </a:p>
      </dgm:t>
    </dgm:pt>
    <dgm:pt modelId="{1EF16770-8A17-43F0-A8A7-D5C70F74F014}" type="sibTrans" cxnId="{DC28212A-0B04-4C65-9812-833FD6EEFC41}">
      <dgm:prSet/>
      <dgm:spPr/>
      <dgm:t>
        <a:bodyPr/>
        <a:lstStyle/>
        <a:p>
          <a:endParaRPr lang="en-US"/>
        </a:p>
      </dgm:t>
    </dgm:pt>
    <dgm:pt modelId="{1DE41CAF-05BB-4CFB-8180-8BDDB9211828}">
      <dgm:prSet phldrT="[Text]" custT="1"/>
      <dgm:spPr/>
      <dgm:t>
        <a:bodyPr/>
        <a:lstStyle/>
        <a:p>
          <a:r>
            <a:rPr lang="en-US" sz="3200" b="0" dirty="0">
              <a:latin typeface="Times New Roman" pitchFamily="18" charset="0"/>
              <a:cs typeface="Times New Roman" pitchFamily="18" charset="0"/>
            </a:rPr>
            <a:t>4</a:t>
          </a:r>
        </a:p>
      </dgm:t>
    </dgm:pt>
    <dgm:pt modelId="{25E00E40-51A2-4C94-A436-3E5C60A13BB1}" type="sibTrans" cxnId="{ABEF376B-1C5C-41E7-A7E9-09CF6EBC5E5C}">
      <dgm:prSet/>
      <dgm:spPr/>
      <dgm:t>
        <a:bodyPr/>
        <a:lstStyle/>
        <a:p>
          <a:endParaRPr lang="en-US"/>
        </a:p>
      </dgm:t>
    </dgm:pt>
    <dgm:pt modelId="{1356A93D-D34B-4A7D-8A56-5C92E543BA51}" type="parTrans" cxnId="{ABEF376B-1C5C-41E7-A7E9-09CF6EBC5E5C}">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4">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4">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4">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4">
        <dgm:presLayoutVars>
          <dgm:bulletEnabled val="1"/>
        </dgm:presLayoutVars>
      </dgm:prSet>
      <dgm:spPr/>
      <dgm:t>
        <a:bodyPr/>
        <a:lstStyle/>
        <a:p>
          <a:endParaRPr lang="vi-VN"/>
        </a:p>
      </dgm:t>
    </dgm:pt>
    <dgm:pt modelId="{B70EB233-4157-4BDA-85B5-7FFFF9D8D967}" type="pres">
      <dgm:prSet presAssocID="{AFC04137-3B51-4158-B867-FD8561CEA423}" presName="sp" presStyleCnt="0"/>
      <dgm:spPr/>
    </dgm:pt>
    <dgm:pt modelId="{AF8A0440-982E-4A1E-9FF2-2A40660DBBEB}" type="pres">
      <dgm:prSet presAssocID="{B9BE2173-5277-4A94-93D6-5C2D1A1B6864}" presName="composite" presStyleCnt="0"/>
      <dgm:spPr/>
    </dgm:pt>
    <dgm:pt modelId="{07FF1DB8-3271-4182-97A2-5DB1CAD323A4}" type="pres">
      <dgm:prSet presAssocID="{B9BE2173-5277-4A94-93D6-5C2D1A1B6864}" presName="parentText" presStyleLbl="alignNode1" presStyleIdx="2" presStyleCnt="4">
        <dgm:presLayoutVars>
          <dgm:chMax val="1"/>
          <dgm:bulletEnabled val="1"/>
        </dgm:presLayoutVars>
      </dgm:prSet>
      <dgm:spPr/>
      <dgm:t>
        <a:bodyPr/>
        <a:lstStyle/>
        <a:p>
          <a:endParaRPr lang="vi-VN"/>
        </a:p>
      </dgm:t>
    </dgm:pt>
    <dgm:pt modelId="{14B476AE-41EF-4C90-9AAC-E2A0C693C69C}" type="pres">
      <dgm:prSet presAssocID="{B9BE2173-5277-4A94-93D6-5C2D1A1B6864}" presName="descendantText" presStyleLbl="alignAcc1" presStyleIdx="2" presStyleCnt="4">
        <dgm:presLayoutVars>
          <dgm:bulletEnabled val="1"/>
        </dgm:presLayoutVars>
      </dgm:prSet>
      <dgm:spPr/>
      <dgm:t>
        <a:bodyPr/>
        <a:lstStyle/>
        <a:p>
          <a:endParaRPr lang="vi-VN"/>
        </a:p>
      </dgm:t>
    </dgm:pt>
    <dgm:pt modelId="{CDCD94D3-484D-4870-94B4-71AD9844EAA7}" type="pres">
      <dgm:prSet presAssocID="{9CF34069-43EA-4DD4-B9B3-C77ED4F41D55}" presName="sp" presStyleCnt="0"/>
      <dgm:spPr/>
    </dgm:pt>
    <dgm:pt modelId="{18BA5E89-C0AD-4879-BAFC-71E864B44CBF}" type="pres">
      <dgm:prSet presAssocID="{1DE41CAF-05BB-4CFB-8180-8BDDB9211828}" presName="composite" presStyleCnt="0"/>
      <dgm:spPr/>
    </dgm:pt>
    <dgm:pt modelId="{0797CF99-DD53-4FDC-9EE3-D727E27EC8F7}" type="pres">
      <dgm:prSet presAssocID="{1DE41CAF-05BB-4CFB-8180-8BDDB9211828}" presName="parentText" presStyleLbl="alignNode1" presStyleIdx="3" presStyleCnt="4">
        <dgm:presLayoutVars>
          <dgm:chMax val="1"/>
          <dgm:bulletEnabled val="1"/>
        </dgm:presLayoutVars>
      </dgm:prSet>
      <dgm:spPr/>
      <dgm:t>
        <a:bodyPr/>
        <a:lstStyle/>
        <a:p>
          <a:endParaRPr lang="vi-VN"/>
        </a:p>
      </dgm:t>
    </dgm:pt>
    <dgm:pt modelId="{1A40B914-77D1-48DA-A493-E4BA417C4E94}" type="pres">
      <dgm:prSet presAssocID="{1DE41CAF-05BB-4CFB-8180-8BDDB9211828}" presName="descendantText" presStyleLbl="alignAcc1" presStyleIdx="3" presStyleCnt="4">
        <dgm:presLayoutVars>
          <dgm:bulletEnabled val="1"/>
        </dgm:presLayoutVars>
      </dgm:prSet>
      <dgm:spPr/>
      <dgm:t>
        <a:bodyPr/>
        <a:lstStyle/>
        <a:p>
          <a:endParaRPr lang="vi-VN"/>
        </a:p>
      </dgm:t>
    </dgm:pt>
  </dgm:ptLst>
  <dgm:cxnLst>
    <dgm:cxn modelId="{58DDB2CE-8B3D-4E85-93E0-6123167ACE21}" srcId="{7236ACF1-7D4F-41FB-8EA7-75464720E321}" destId="{257E6214-CD9F-42B6-8AF4-C0B955FC0569}" srcOrd="0" destOrd="0" parTransId="{C5C40DE9-F201-4617-8C86-49001D9D7F24}" sibTransId="{FF1596ED-F9D0-4DEB-8103-D4E4DBA41157}"/>
    <dgm:cxn modelId="{D8678F9D-47C4-4AEA-BC3E-917CE67C2F22}" srcId="{EC0FAA44-9AA4-475E-80D1-C12DB41A4A9F}" destId="{CFA4724D-F649-4AC0-8075-BB89BD91CBBD}" srcOrd="1" destOrd="0" parTransId="{420A6BBB-21E9-4C22-B113-0E4687AB574E}" sibTransId="{AFC04137-3B51-4158-B867-FD8561CEA423}"/>
    <dgm:cxn modelId="{05BF4AF0-04AC-415A-802B-7FCAAB0ADA82}" type="presOf" srcId="{B9BE2173-5277-4A94-93D6-5C2D1A1B6864}" destId="{07FF1DB8-3271-4182-97A2-5DB1CAD323A4}" srcOrd="0" destOrd="0" presId="urn:microsoft.com/office/officeart/2005/8/layout/chevron2"/>
    <dgm:cxn modelId="{1D42332D-971B-4019-AD01-4DC4EFF5AABA}" type="presOf" srcId="{257E6214-CD9F-42B6-8AF4-C0B955FC0569}" destId="{3C9AA7F6-BDFD-4E2F-9D43-1E40593D9EB8}" srcOrd="0" destOrd="0" presId="urn:microsoft.com/office/officeart/2005/8/layout/chevron2"/>
    <dgm:cxn modelId="{66AB14AB-581C-42FC-9499-866C478DE45F}" type="presOf" srcId="{CFA4724D-F649-4AC0-8075-BB89BD91CBBD}" destId="{D67D77BC-90B4-42E8-9230-CA1C53675E17}" srcOrd="0" destOrd="0" presId="urn:microsoft.com/office/officeart/2005/8/layout/chevron2"/>
    <dgm:cxn modelId="{F61271F0-BA7B-453B-AE35-16E6E5A54AD9}" srcId="{B9BE2173-5277-4A94-93D6-5C2D1A1B6864}" destId="{9AAA9D01-CEB5-43E4-B52E-81BCE10F1C7F}" srcOrd="0" destOrd="0" parTransId="{70702AEB-6050-41C7-ABBB-E81297B73904}" sibTransId="{A38F4D4B-C3AF-4E57-AE6F-7A6BBD2375C4}"/>
    <dgm:cxn modelId="{7324DAA3-8894-4715-9423-38BC9DA82BB1}" srcId="{CFA4724D-F649-4AC0-8075-BB89BD91CBBD}" destId="{E21C9A1C-71D4-4C69-957F-90D0D39819BC}" srcOrd="0" destOrd="0" parTransId="{9271460F-9A45-499C-97FF-6B18B6D80BB5}" sibTransId="{5DB2DA07-5FCB-421F-B05A-FA6F5F146170}"/>
    <dgm:cxn modelId="{DC28212A-0B04-4C65-9812-833FD6EEFC41}" srcId="{1DE41CAF-05BB-4CFB-8180-8BDDB9211828}" destId="{B00B57C2-B21D-4B87-ACA0-6CF29A6831CD}" srcOrd="0" destOrd="0" parTransId="{B3E24666-5EF3-4891-93FC-16E8479566CE}" sibTransId="{1EF16770-8A17-43F0-A8A7-D5C70F74F014}"/>
    <dgm:cxn modelId="{82F20AE7-0B6E-4EBE-B6AF-E1A466225CEB}" type="presOf" srcId="{1DE41CAF-05BB-4CFB-8180-8BDDB9211828}" destId="{0797CF99-DD53-4FDC-9EE3-D727E27EC8F7}" srcOrd="0" destOrd="0" presId="urn:microsoft.com/office/officeart/2005/8/layout/chevron2"/>
    <dgm:cxn modelId="{34809E64-8282-4606-B6CA-B807F3046821}" srcId="{EC0FAA44-9AA4-475E-80D1-C12DB41A4A9F}" destId="{B9BE2173-5277-4A94-93D6-5C2D1A1B6864}" srcOrd="2" destOrd="0" parTransId="{B66E818D-D202-46DB-9789-36CB1245F2E0}" sibTransId="{9CF34069-43EA-4DD4-B9B3-C77ED4F41D55}"/>
    <dgm:cxn modelId="{8873FB6C-53E9-4FB8-B4F8-39656D4179A2}" type="presOf" srcId="{E21C9A1C-71D4-4C69-957F-90D0D39819BC}" destId="{56D2F5F0-E344-4666-8901-76A5420CFBD8}" srcOrd="0" destOrd="0" presId="urn:microsoft.com/office/officeart/2005/8/layout/chevron2"/>
    <dgm:cxn modelId="{4764E6E6-8614-4E18-BD6C-FAB5AF74EB65}" type="presOf" srcId="{7236ACF1-7D4F-41FB-8EA7-75464720E321}" destId="{504F1E32-838E-405E-BF4B-ED693700C04B}" srcOrd="0" destOrd="0" presId="urn:microsoft.com/office/officeart/2005/8/layout/chevron2"/>
    <dgm:cxn modelId="{9BEF3120-FEAF-4C76-AE45-5D83C2A76C25}" type="presOf" srcId="{B00B57C2-B21D-4B87-ACA0-6CF29A6831CD}" destId="{1A40B914-77D1-48DA-A493-E4BA417C4E94}" srcOrd="0" destOrd="0" presId="urn:microsoft.com/office/officeart/2005/8/layout/chevron2"/>
    <dgm:cxn modelId="{DA41C3D7-65BE-4E5A-9503-301F79847EC0}" type="presOf" srcId="{EC0FAA44-9AA4-475E-80D1-C12DB41A4A9F}" destId="{C6916F11-1DDB-4CDD-831C-B62BD6810961}" srcOrd="0" destOrd="0" presId="urn:microsoft.com/office/officeart/2005/8/layout/chevron2"/>
    <dgm:cxn modelId="{E5A265DC-E12C-4C32-9239-FD1F603A583E}" type="presOf" srcId="{9AAA9D01-CEB5-43E4-B52E-81BCE10F1C7F}" destId="{14B476AE-41EF-4C90-9AAC-E2A0C693C69C}" srcOrd="0" destOrd="0" presId="urn:microsoft.com/office/officeart/2005/8/layout/chevron2"/>
    <dgm:cxn modelId="{F0F2C7D1-80E9-48C6-BDA6-D1F05167A3E2}" srcId="{EC0FAA44-9AA4-475E-80D1-C12DB41A4A9F}" destId="{7236ACF1-7D4F-41FB-8EA7-75464720E321}" srcOrd="0" destOrd="0" parTransId="{483F80E4-2B92-4087-A8FC-0747C8CB5A2F}" sibTransId="{87D764EA-EA4E-446D-A876-86EE02A1BB09}"/>
    <dgm:cxn modelId="{ABEF376B-1C5C-41E7-A7E9-09CF6EBC5E5C}" srcId="{EC0FAA44-9AA4-475E-80D1-C12DB41A4A9F}" destId="{1DE41CAF-05BB-4CFB-8180-8BDDB9211828}" srcOrd="3" destOrd="0" parTransId="{1356A93D-D34B-4A7D-8A56-5C92E543BA51}" sibTransId="{25E00E40-51A2-4C94-A436-3E5C60A13BB1}"/>
    <dgm:cxn modelId="{00CCB2C8-F8A9-4E43-B58A-DA2F5933C22D}" type="presParOf" srcId="{C6916F11-1DDB-4CDD-831C-B62BD6810961}" destId="{116D9656-E4B4-4489-B655-A4299A82DBC9}" srcOrd="0" destOrd="0" presId="urn:microsoft.com/office/officeart/2005/8/layout/chevron2"/>
    <dgm:cxn modelId="{8B20A9D0-00A9-4227-AEC4-43AE033E5635}" type="presParOf" srcId="{116D9656-E4B4-4489-B655-A4299A82DBC9}" destId="{504F1E32-838E-405E-BF4B-ED693700C04B}" srcOrd="0" destOrd="0" presId="urn:microsoft.com/office/officeart/2005/8/layout/chevron2"/>
    <dgm:cxn modelId="{732EF0F8-73C8-4DBF-ACA5-003167F2ABB8}" type="presParOf" srcId="{116D9656-E4B4-4489-B655-A4299A82DBC9}" destId="{3C9AA7F6-BDFD-4E2F-9D43-1E40593D9EB8}" srcOrd="1" destOrd="0" presId="urn:microsoft.com/office/officeart/2005/8/layout/chevron2"/>
    <dgm:cxn modelId="{98A5D53C-BC73-4E3C-86EA-9322776E1607}" type="presParOf" srcId="{C6916F11-1DDB-4CDD-831C-B62BD6810961}" destId="{989AD310-6C94-4C04-ABB5-592CDD1C70A4}" srcOrd="1" destOrd="0" presId="urn:microsoft.com/office/officeart/2005/8/layout/chevron2"/>
    <dgm:cxn modelId="{17730540-FECE-476D-A556-EA62FC02A8B1}" type="presParOf" srcId="{C6916F11-1DDB-4CDD-831C-B62BD6810961}" destId="{C01EFC2F-43A1-430D-95F6-6B3F6CB1E0F1}" srcOrd="2" destOrd="0" presId="urn:microsoft.com/office/officeart/2005/8/layout/chevron2"/>
    <dgm:cxn modelId="{FB42C651-14BE-4372-9E7A-F98F2BF8E5E4}" type="presParOf" srcId="{C01EFC2F-43A1-430D-95F6-6B3F6CB1E0F1}" destId="{D67D77BC-90B4-42E8-9230-CA1C53675E17}" srcOrd="0" destOrd="0" presId="urn:microsoft.com/office/officeart/2005/8/layout/chevron2"/>
    <dgm:cxn modelId="{A6AD0991-460F-4EFD-91C2-57889E2DEF77}" type="presParOf" srcId="{C01EFC2F-43A1-430D-95F6-6B3F6CB1E0F1}" destId="{56D2F5F0-E344-4666-8901-76A5420CFBD8}" srcOrd="1" destOrd="0" presId="urn:microsoft.com/office/officeart/2005/8/layout/chevron2"/>
    <dgm:cxn modelId="{E698E381-935C-43E6-AE1A-84FB2D2632BE}" type="presParOf" srcId="{C6916F11-1DDB-4CDD-831C-B62BD6810961}" destId="{B70EB233-4157-4BDA-85B5-7FFFF9D8D967}" srcOrd="3" destOrd="0" presId="urn:microsoft.com/office/officeart/2005/8/layout/chevron2"/>
    <dgm:cxn modelId="{7A21B597-76F0-422A-968E-DA0AEEFE671B}" type="presParOf" srcId="{C6916F11-1DDB-4CDD-831C-B62BD6810961}" destId="{AF8A0440-982E-4A1E-9FF2-2A40660DBBEB}" srcOrd="4" destOrd="0" presId="urn:microsoft.com/office/officeart/2005/8/layout/chevron2"/>
    <dgm:cxn modelId="{987E825C-51C8-41C4-9E07-F6555987F29C}" type="presParOf" srcId="{AF8A0440-982E-4A1E-9FF2-2A40660DBBEB}" destId="{07FF1DB8-3271-4182-97A2-5DB1CAD323A4}" srcOrd="0" destOrd="0" presId="urn:microsoft.com/office/officeart/2005/8/layout/chevron2"/>
    <dgm:cxn modelId="{89F148C8-CADF-4B99-AE18-718EC1F51D5B}" type="presParOf" srcId="{AF8A0440-982E-4A1E-9FF2-2A40660DBBEB}" destId="{14B476AE-41EF-4C90-9AAC-E2A0C693C69C}" srcOrd="1" destOrd="0" presId="urn:microsoft.com/office/officeart/2005/8/layout/chevron2"/>
    <dgm:cxn modelId="{7005ABC0-1459-4DB1-BEB7-1735529785AA}" type="presParOf" srcId="{C6916F11-1DDB-4CDD-831C-B62BD6810961}" destId="{CDCD94D3-484D-4870-94B4-71AD9844EAA7}" srcOrd="5" destOrd="0" presId="urn:microsoft.com/office/officeart/2005/8/layout/chevron2"/>
    <dgm:cxn modelId="{698E2530-E1B0-4F10-A674-AEFEA6E32DC1}" type="presParOf" srcId="{C6916F11-1DDB-4CDD-831C-B62BD6810961}" destId="{18BA5E89-C0AD-4879-BAFC-71E864B44CBF}" srcOrd="6" destOrd="0" presId="urn:microsoft.com/office/officeart/2005/8/layout/chevron2"/>
    <dgm:cxn modelId="{68F7E2D4-8D0E-4588-A598-162EECE93FB4}" type="presParOf" srcId="{18BA5E89-C0AD-4879-BAFC-71E864B44CBF}" destId="{0797CF99-DD53-4FDC-9EE3-D727E27EC8F7}" srcOrd="0" destOrd="0" presId="urn:microsoft.com/office/officeart/2005/8/layout/chevron2"/>
    <dgm:cxn modelId="{8C10444E-07FA-4FB4-B61C-A922376393B3}" type="presParOf" srcId="{18BA5E89-C0AD-4879-BAFC-71E864B44CBF}" destId="{1A40B914-77D1-48DA-A493-E4BA417C4E9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3200" b="0" dirty="0">
              <a:latin typeface="Times New Roman" pitchFamily="18" charset="0"/>
              <a:cs typeface="Times New Roman" pitchFamily="18" charset="0"/>
            </a:rPr>
            <a:t>3.1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257E6214-CD9F-42B6-8AF4-C0B955FC0569}">
      <dgm:prSet phldrT="[Text]" custT="1"/>
      <dgm:spPr/>
      <dgm:t>
        <a:bodyPr/>
        <a:lstStyle/>
        <a:p>
          <a:r>
            <a:rPr lang="vi-VN" sz="3200" dirty="0">
              <a:latin typeface="Times New Roman"/>
              <a:ea typeface="Calibri"/>
              <a:cs typeface="Times New Roman"/>
            </a:rPr>
            <a:t>Tình hình sản xuất phân hữu cơ khoáng từ chất thải chăn nuôi trên thế giới</a:t>
          </a:r>
          <a:endParaRPr lang="en-US" sz="3200" b="0" dirty="0">
            <a:latin typeface="Times New Roman" pitchFamily="18" charset="0"/>
            <a:cs typeface="Times New Roman" pitchFamily="18" charset="0"/>
          </a:endParaRPr>
        </a:p>
      </dgm:t>
    </dgm:pt>
    <dgm:pt modelId="{C5C40DE9-F201-4617-8C86-49001D9D7F24}" type="parTrans" cxnId="{58DDB2CE-8B3D-4E85-93E0-6123167ACE21}">
      <dgm:prSet/>
      <dgm:spPr/>
      <dgm:t>
        <a:bodyPr/>
        <a:lstStyle/>
        <a:p>
          <a:endParaRPr lang="en-US"/>
        </a:p>
      </dgm:t>
    </dgm:pt>
    <dgm:pt modelId="{FF1596ED-F9D0-4DEB-8103-D4E4DBA41157}" type="sibTrans" cxnId="{58DDB2CE-8B3D-4E85-93E0-6123167ACE21}">
      <dgm:prSet/>
      <dgm:spPr/>
      <dgm:t>
        <a:bodyPr/>
        <a:lstStyle/>
        <a:p>
          <a:endParaRPr lang="en-US"/>
        </a:p>
      </dgm:t>
    </dgm:pt>
    <dgm:pt modelId="{CFA4724D-F649-4AC0-8075-BB89BD91CBBD}">
      <dgm:prSet phldrT="[Text]" custT="1"/>
      <dgm:spPr/>
      <dgm:t>
        <a:bodyPr/>
        <a:lstStyle/>
        <a:p>
          <a:r>
            <a:rPr lang="en-US" sz="3200" b="0" dirty="0">
              <a:latin typeface="Times New Roman" pitchFamily="18" charset="0"/>
              <a:cs typeface="Times New Roman" pitchFamily="18" charset="0"/>
            </a:rPr>
            <a:t>3.2</a:t>
          </a:r>
        </a:p>
      </dgm:t>
    </dgm:pt>
    <dgm:pt modelId="{420A6BBB-21E9-4C22-B113-0E4687AB574E}" type="parTrans" cxnId="{D8678F9D-47C4-4AEA-BC3E-917CE67C2F22}">
      <dgm:prSet/>
      <dgm:spPr/>
      <dgm:t>
        <a:bodyPr/>
        <a:lstStyle/>
        <a:p>
          <a:endParaRPr lang="en-US"/>
        </a:p>
      </dgm:t>
    </dgm:pt>
    <dgm:pt modelId="{AFC04137-3B51-4158-B867-FD8561CEA423}" type="sibTrans" cxnId="{D8678F9D-47C4-4AEA-BC3E-917CE67C2F22}">
      <dgm:prSet/>
      <dgm:spPr/>
      <dgm:t>
        <a:bodyPr/>
        <a:lstStyle/>
        <a:p>
          <a:endParaRPr lang="en-US"/>
        </a:p>
      </dgm:t>
    </dgm:pt>
    <dgm:pt modelId="{E21C9A1C-71D4-4C69-957F-90D0D39819BC}">
      <dgm:prSet phldrT="[Text]" custT="1"/>
      <dgm:spPr/>
      <dgm:t>
        <a:bodyPr/>
        <a:lstStyle/>
        <a:p>
          <a:r>
            <a:rPr lang="vi-VN" sz="3200" dirty="0">
              <a:latin typeface="Times New Roman"/>
              <a:ea typeface="Calibri"/>
              <a:cs typeface="Times New Roman"/>
            </a:rPr>
            <a:t>Tình hình sản xuất phân hữu cơ khoáng từ chất thải chăn nuôi tại Việt Nam</a:t>
          </a:r>
          <a:endParaRPr lang="en-US" sz="3200" b="0" dirty="0">
            <a:latin typeface="Times New Roman" pitchFamily="18" charset="0"/>
            <a:cs typeface="Times New Roman" pitchFamily="18" charset="0"/>
          </a:endParaRPr>
        </a:p>
      </dgm:t>
    </dgm:pt>
    <dgm:pt modelId="{9271460F-9A45-499C-97FF-6B18B6D80BB5}" type="parTrans" cxnId="{7324DAA3-8894-4715-9423-38BC9DA82BB1}">
      <dgm:prSet/>
      <dgm:spPr/>
      <dgm:t>
        <a:bodyPr/>
        <a:lstStyle/>
        <a:p>
          <a:endParaRPr lang="en-US"/>
        </a:p>
      </dgm:t>
    </dgm:pt>
    <dgm:pt modelId="{5DB2DA07-5FCB-421F-B05A-FA6F5F146170}" type="sibTrans" cxnId="{7324DAA3-8894-4715-9423-38BC9DA82BB1}">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2">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2">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2">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2">
        <dgm:presLayoutVars>
          <dgm:bulletEnabled val="1"/>
        </dgm:presLayoutVars>
      </dgm:prSet>
      <dgm:spPr/>
      <dgm:t>
        <a:bodyPr/>
        <a:lstStyle/>
        <a:p>
          <a:endParaRPr lang="vi-VN"/>
        </a:p>
      </dgm:t>
    </dgm:pt>
  </dgm:ptLst>
  <dgm:cxnLst>
    <dgm:cxn modelId="{3EA79A38-C35E-45A7-AF7C-7CD1262E4939}" type="presOf" srcId="{257E6214-CD9F-42B6-8AF4-C0B955FC0569}" destId="{3C9AA7F6-BDFD-4E2F-9D43-1E40593D9EB8}" srcOrd="0" destOrd="0" presId="urn:microsoft.com/office/officeart/2005/8/layout/chevron2"/>
    <dgm:cxn modelId="{566BA379-ED8C-4378-BBFF-C0289C11FDCA}" type="presOf" srcId="{E21C9A1C-71D4-4C69-957F-90D0D39819BC}" destId="{56D2F5F0-E344-4666-8901-76A5420CFBD8}" srcOrd="0" destOrd="0" presId="urn:microsoft.com/office/officeart/2005/8/layout/chevron2"/>
    <dgm:cxn modelId="{BDD8D68F-AE1A-4DDC-B0C8-66CE55827985}" type="presOf" srcId="{CFA4724D-F649-4AC0-8075-BB89BD91CBBD}" destId="{D67D77BC-90B4-42E8-9230-CA1C53675E17}" srcOrd="0" destOrd="0" presId="urn:microsoft.com/office/officeart/2005/8/layout/chevron2"/>
    <dgm:cxn modelId="{D8678F9D-47C4-4AEA-BC3E-917CE67C2F22}" srcId="{EC0FAA44-9AA4-475E-80D1-C12DB41A4A9F}" destId="{CFA4724D-F649-4AC0-8075-BB89BD91CBBD}" srcOrd="1" destOrd="0" parTransId="{420A6BBB-21E9-4C22-B113-0E4687AB574E}" sibTransId="{AFC04137-3B51-4158-B867-FD8561CEA423}"/>
    <dgm:cxn modelId="{F0F2C7D1-80E9-48C6-BDA6-D1F05167A3E2}" srcId="{EC0FAA44-9AA4-475E-80D1-C12DB41A4A9F}" destId="{7236ACF1-7D4F-41FB-8EA7-75464720E321}" srcOrd="0" destOrd="0" parTransId="{483F80E4-2B92-4087-A8FC-0747C8CB5A2F}" sibTransId="{87D764EA-EA4E-446D-A876-86EE02A1BB09}"/>
    <dgm:cxn modelId="{7324DAA3-8894-4715-9423-38BC9DA82BB1}" srcId="{CFA4724D-F649-4AC0-8075-BB89BD91CBBD}" destId="{E21C9A1C-71D4-4C69-957F-90D0D39819BC}" srcOrd="0" destOrd="0" parTransId="{9271460F-9A45-499C-97FF-6B18B6D80BB5}" sibTransId="{5DB2DA07-5FCB-421F-B05A-FA6F5F146170}"/>
    <dgm:cxn modelId="{58DDB2CE-8B3D-4E85-93E0-6123167ACE21}" srcId="{7236ACF1-7D4F-41FB-8EA7-75464720E321}" destId="{257E6214-CD9F-42B6-8AF4-C0B955FC0569}" srcOrd="0" destOrd="0" parTransId="{C5C40DE9-F201-4617-8C86-49001D9D7F24}" sibTransId="{FF1596ED-F9D0-4DEB-8103-D4E4DBA41157}"/>
    <dgm:cxn modelId="{6601C7D7-67EA-44F2-A94D-C57564865A2E}" type="presOf" srcId="{EC0FAA44-9AA4-475E-80D1-C12DB41A4A9F}" destId="{C6916F11-1DDB-4CDD-831C-B62BD6810961}" srcOrd="0" destOrd="0" presId="urn:microsoft.com/office/officeart/2005/8/layout/chevron2"/>
    <dgm:cxn modelId="{05DB2B6B-8A7B-4048-A690-CD98596199F6}" type="presOf" srcId="{7236ACF1-7D4F-41FB-8EA7-75464720E321}" destId="{504F1E32-838E-405E-BF4B-ED693700C04B}" srcOrd="0" destOrd="0" presId="urn:microsoft.com/office/officeart/2005/8/layout/chevron2"/>
    <dgm:cxn modelId="{A1136D69-C50A-412A-8D2F-F0C70BD76588}" type="presParOf" srcId="{C6916F11-1DDB-4CDD-831C-B62BD6810961}" destId="{116D9656-E4B4-4489-B655-A4299A82DBC9}" srcOrd="0" destOrd="0" presId="urn:microsoft.com/office/officeart/2005/8/layout/chevron2"/>
    <dgm:cxn modelId="{E29DE63A-7B3B-4CEA-829C-32A49B603E7B}" type="presParOf" srcId="{116D9656-E4B4-4489-B655-A4299A82DBC9}" destId="{504F1E32-838E-405E-BF4B-ED693700C04B}" srcOrd="0" destOrd="0" presId="urn:microsoft.com/office/officeart/2005/8/layout/chevron2"/>
    <dgm:cxn modelId="{B4BA9630-7D9E-4193-B1E7-EA11BCF03ED8}" type="presParOf" srcId="{116D9656-E4B4-4489-B655-A4299A82DBC9}" destId="{3C9AA7F6-BDFD-4E2F-9D43-1E40593D9EB8}" srcOrd="1" destOrd="0" presId="urn:microsoft.com/office/officeart/2005/8/layout/chevron2"/>
    <dgm:cxn modelId="{1DF22C58-516D-47D6-A365-1791547A798E}" type="presParOf" srcId="{C6916F11-1DDB-4CDD-831C-B62BD6810961}" destId="{989AD310-6C94-4C04-ABB5-592CDD1C70A4}" srcOrd="1" destOrd="0" presId="urn:microsoft.com/office/officeart/2005/8/layout/chevron2"/>
    <dgm:cxn modelId="{69A73297-2C32-41E4-97C5-D47D1A66B629}" type="presParOf" srcId="{C6916F11-1DDB-4CDD-831C-B62BD6810961}" destId="{C01EFC2F-43A1-430D-95F6-6B3F6CB1E0F1}" srcOrd="2" destOrd="0" presId="urn:microsoft.com/office/officeart/2005/8/layout/chevron2"/>
    <dgm:cxn modelId="{76D7100A-409A-4619-A793-4FAF8FB279ED}" type="presParOf" srcId="{C01EFC2F-43A1-430D-95F6-6B3F6CB1E0F1}" destId="{D67D77BC-90B4-42E8-9230-CA1C53675E17}" srcOrd="0" destOrd="0" presId="urn:microsoft.com/office/officeart/2005/8/layout/chevron2"/>
    <dgm:cxn modelId="{821E46C0-8E13-4870-87D7-7C65ABD1D33D}" type="presParOf" srcId="{C01EFC2F-43A1-430D-95F6-6B3F6CB1E0F1}" destId="{56D2F5F0-E344-4666-8901-76A5420CFB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2800" b="0" dirty="0">
              <a:latin typeface="Times New Roman" pitchFamily="18" charset="0"/>
              <a:cs typeface="Times New Roman" pitchFamily="18" charset="0"/>
            </a:rPr>
            <a:t>3.2.1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257E6214-CD9F-42B6-8AF4-C0B955FC0569}">
      <dgm:prSet phldrT="[Text]" custT="1"/>
      <dgm:spPr/>
      <dgm:t>
        <a:bodyPr/>
        <a:lstStyle/>
        <a:p>
          <a:r>
            <a:rPr lang="vi-VN" sz="2800" dirty="0">
              <a:latin typeface="Times New Roman"/>
              <a:ea typeface="Calibri"/>
              <a:cs typeface="Times New Roman"/>
            </a:rPr>
            <a:t>Qui trình sản xuất phân hữu cơ truyền thống bằng phương pháp ủ phân</a:t>
          </a:r>
          <a:endParaRPr lang="en-US" sz="2800" b="0" dirty="0">
            <a:latin typeface="Times New Roman" pitchFamily="18" charset="0"/>
            <a:cs typeface="Times New Roman" pitchFamily="18" charset="0"/>
          </a:endParaRPr>
        </a:p>
      </dgm:t>
    </dgm:pt>
    <dgm:pt modelId="{C5C40DE9-F201-4617-8C86-49001D9D7F24}" type="parTrans" cxnId="{58DDB2CE-8B3D-4E85-93E0-6123167ACE21}">
      <dgm:prSet/>
      <dgm:spPr/>
      <dgm:t>
        <a:bodyPr/>
        <a:lstStyle/>
        <a:p>
          <a:endParaRPr lang="en-US"/>
        </a:p>
      </dgm:t>
    </dgm:pt>
    <dgm:pt modelId="{FF1596ED-F9D0-4DEB-8103-D4E4DBA41157}" type="sibTrans" cxnId="{58DDB2CE-8B3D-4E85-93E0-6123167ACE21}">
      <dgm:prSet/>
      <dgm:spPr/>
      <dgm:t>
        <a:bodyPr/>
        <a:lstStyle/>
        <a:p>
          <a:endParaRPr lang="en-US"/>
        </a:p>
      </dgm:t>
    </dgm:pt>
    <dgm:pt modelId="{CFA4724D-F649-4AC0-8075-BB89BD91CBBD}">
      <dgm:prSet phldrT="[Text]" custT="1"/>
      <dgm:spPr/>
      <dgm:t>
        <a:bodyPr/>
        <a:lstStyle/>
        <a:p>
          <a:r>
            <a:rPr lang="en-US" sz="2800" b="0" dirty="0">
              <a:latin typeface="Times New Roman" pitchFamily="18" charset="0"/>
              <a:cs typeface="Times New Roman" pitchFamily="18" charset="0"/>
            </a:rPr>
            <a:t>3.2.2</a:t>
          </a:r>
        </a:p>
      </dgm:t>
    </dgm:pt>
    <dgm:pt modelId="{420A6BBB-21E9-4C22-B113-0E4687AB574E}" type="parTrans" cxnId="{D8678F9D-47C4-4AEA-BC3E-917CE67C2F22}">
      <dgm:prSet/>
      <dgm:spPr/>
      <dgm:t>
        <a:bodyPr/>
        <a:lstStyle/>
        <a:p>
          <a:endParaRPr lang="en-US"/>
        </a:p>
      </dgm:t>
    </dgm:pt>
    <dgm:pt modelId="{AFC04137-3B51-4158-B867-FD8561CEA423}" type="sibTrans" cxnId="{D8678F9D-47C4-4AEA-BC3E-917CE67C2F22}">
      <dgm:prSet/>
      <dgm:spPr/>
      <dgm:t>
        <a:bodyPr/>
        <a:lstStyle/>
        <a:p>
          <a:endParaRPr lang="en-US"/>
        </a:p>
      </dgm:t>
    </dgm:pt>
    <dgm:pt modelId="{B9BE2173-5277-4A94-93D6-5C2D1A1B6864}">
      <dgm:prSet phldrT="[Text]" custT="1"/>
      <dgm:spPr/>
      <dgm:t>
        <a:bodyPr/>
        <a:lstStyle/>
        <a:p>
          <a:r>
            <a:rPr lang="en-US" sz="2800" b="0" dirty="0">
              <a:latin typeface="Times New Roman" pitchFamily="18" charset="0"/>
              <a:cs typeface="Times New Roman" pitchFamily="18" charset="0"/>
            </a:rPr>
            <a:t>3.2.3</a:t>
          </a:r>
        </a:p>
      </dgm:t>
    </dgm:pt>
    <dgm:pt modelId="{B66E818D-D202-46DB-9789-36CB1245F2E0}" type="parTrans" cxnId="{34809E64-8282-4606-B6CA-B807F3046821}">
      <dgm:prSet/>
      <dgm:spPr/>
      <dgm:t>
        <a:bodyPr/>
        <a:lstStyle/>
        <a:p>
          <a:endParaRPr lang="en-US"/>
        </a:p>
      </dgm:t>
    </dgm:pt>
    <dgm:pt modelId="{9CF34069-43EA-4DD4-B9B3-C77ED4F41D55}" type="sibTrans" cxnId="{34809E64-8282-4606-B6CA-B807F3046821}">
      <dgm:prSet/>
      <dgm:spPr/>
      <dgm:t>
        <a:bodyPr/>
        <a:lstStyle/>
        <a:p>
          <a:endParaRPr lang="en-US"/>
        </a:p>
      </dgm:t>
    </dgm:pt>
    <dgm:pt modelId="{9AAA9D01-CEB5-43E4-B52E-81BCE10F1C7F}">
      <dgm:prSet phldrT="[Text]" custT="1"/>
      <dgm:spPr/>
      <dgm:t>
        <a:bodyPr/>
        <a:lstStyle/>
        <a:p>
          <a:r>
            <a:rPr lang="vi-VN" sz="2800" dirty="0">
              <a:latin typeface="Times New Roman"/>
              <a:ea typeface="Calibri"/>
              <a:cs typeface="Times New Roman"/>
            </a:rPr>
            <a:t>Ủ nguội</a:t>
          </a:r>
          <a:endParaRPr lang="en-US" sz="2800" b="0" dirty="0">
            <a:latin typeface="Times New Roman" pitchFamily="18" charset="0"/>
            <a:cs typeface="Times New Roman" pitchFamily="18" charset="0"/>
          </a:endParaRPr>
        </a:p>
      </dgm:t>
    </dgm:pt>
    <dgm:pt modelId="{70702AEB-6050-41C7-ABBB-E81297B73904}" type="parTrans" cxnId="{F61271F0-BA7B-453B-AE35-16E6E5A54AD9}">
      <dgm:prSet/>
      <dgm:spPr/>
      <dgm:t>
        <a:bodyPr/>
        <a:lstStyle/>
        <a:p>
          <a:endParaRPr lang="en-US"/>
        </a:p>
      </dgm:t>
    </dgm:pt>
    <dgm:pt modelId="{A38F4D4B-C3AF-4E57-AE6F-7A6BBD2375C4}" type="sibTrans" cxnId="{F61271F0-BA7B-453B-AE35-16E6E5A54AD9}">
      <dgm:prSet/>
      <dgm:spPr/>
      <dgm:t>
        <a:bodyPr/>
        <a:lstStyle/>
        <a:p>
          <a:endParaRPr lang="en-US"/>
        </a:p>
      </dgm:t>
    </dgm:pt>
    <dgm:pt modelId="{B00B57C2-B21D-4B87-ACA0-6CF29A6831CD}">
      <dgm:prSet phldrT="[Text]" custT="1"/>
      <dgm:spPr/>
      <dgm:t>
        <a:bodyPr/>
        <a:lstStyle/>
        <a:p>
          <a:r>
            <a:rPr lang="vi-VN" sz="2800" dirty="0">
              <a:latin typeface="Times New Roman"/>
              <a:ea typeface="Calibri"/>
              <a:cs typeface="Times New Roman"/>
            </a:rPr>
            <a:t>Ủ nóng trước, nguội sau</a:t>
          </a:r>
          <a:endParaRPr lang="en-US" sz="2800" b="0" dirty="0">
            <a:latin typeface="Times New Roman" pitchFamily="18" charset="0"/>
            <a:cs typeface="Times New Roman" pitchFamily="18" charset="0"/>
          </a:endParaRPr>
        </a:p>
      </dgm:t>
    </dgm:pt>
    <dgm:pt modelId="{B3E24666-5EF3-4891-93FC-16E8479566CE}" type="parTrans" cxnId="{DC28212A-0B04-4C65-9812-833FD6EEFC41}">
      <dgm:prSet/>
      <dgm:spPr/>
      <dgm:t>
        <a:bodyPr/>
        <a:lstStyle/>
        <a:p>
          <a:endParaRPr lang="en-US"/>
        </a:p>
      </dgm:t>
    </dgm:pt>
    <dgm:pt modelId="{1EF16770-8A17-43F0-A8A7-D5C70F74F014}" type="sibTrans" cxnId="{DC28212A-0B04-4C65-9812-833FD6EEFC41}">
      <dgm:prSet/>
      <dgm:spPr/>
      <dgm:t>
        <a:bodyPr/>
        <a:lstStyle/>
        <a:p>
          <a:endParaRPr lang="en-US"/>
        </a:p>
      </dgm:t>
    </dgm:pt>
    <dgm:pt modelId="{1DE41CAF-05BB-4CFB-8180-8BDDB9211828}">
      <dgm:prSet phldrT="[Text]" custT="1"/>
      <dgm:spPr/>
      <dgm:t>
        <a:bodyPr/>
        <a:lstStyle/>
        <a:p>
          <a:r>
            <a:rPr lang="en-US" sz="2800" b="0" dirty="0">
              <a:latin typeface="Times New Roman" pitchFamily="18" charset="0"/>
              <a:cs typeface="Times New Roman" pitchFamily="18" charset="0"/>
            </a:rPr>
            <a:t>3.2.4</a:t>
          </a:r>
        </a:p>
      </dgm:t>
    </dgm:pt>
    <dgm:pt modelId="{25E00E40-51A2-4C94-A436-3E5C60A13BB1}" type="sibTrans" cxnId="{ABEF376B-1C5C-41E7-A7E9-09CF6EBC5E5C}">
      <dgm:prSet/>
      <dgm:spPr/>
      <dgm:t>
        <a:bodyPr/>
        <a:lstStyle/>
        <a:p>
          <a:endParaRPr lang="en-US"/>
        </a:p>
      </dgm:t>
    </dgm:pt>
    <dgm:pt modelId="{1356A93D-D34B-4A7D-8A56-5C92E543BA51}" type="parTrans" cxnId="{ABEF376B-1C5C-41E7-A7E9-09CF6EBC5E5C}">
      <dgm:prSet/>
      <dgm:spPr/>
      <dgm:t>
        <a:bodyPr/>
        <a:lstStyle/>
        <a:p>
          <a:endParaRPr lang="en-US"/>
        </a:p>
      </dgm:t>
    </dgm:pt>
    <dgm:pt modelId="{E21C9A1C-71D4-4C69-957F-90D0D39819BC}">
      <dgm:prSet phldrT="[Text]" custT="1"/>
      <dgm:spPr/>
      <dgm:t>
        <a:bodyPr/>
        <a:lstStyle/>
        <a:p>
          <a:r>
            <a:rPr lang="vi-VN" sz="2800" dirty="0">
              <a:latin typeface="Times New Roman"/>
              <a:ea typeface="Calibri"/>
              <a:cs typeface="Times New Roman"/>
            </a:rPr>
            <a:t>Ủ nóng</a:t>
          </a:r>
          <a:endParaRPr lang="en-US" sz="2800" b="0" dirty="0">
            <a:latin typeface="Times New Roman" pitchFamily="18" charset="0"/>
            <a:cs typeface="Times New Roman" pitchFamily="18" charset="0"/>
          </a:endParaRPr>
        </a:p>
      </dgm:t>
    </dgm:pt>
    <dgm:pt modelId="{5DB2DA07-5FCB-421F-B05A-FA6F5F146170}" type="sibTrans" cxnId="{7324DAA3-8894-4715-9423-38BC9DA82BB1}">
      <dgm:prSet/>
      <dgm:spPr/>
      <dgm:t>
        <a:bodyPr/>
        <a:lstStyle/>
        <a:p>
          <a:endParaRPr lang="en-US"/>
        </a:p>
      </dgm:t>
    </dgm:pt>
    <dgm:pt modelId="{9271460F-9A45-499C-97FF-6B18B6D80BB5}" type="parTrans" cxnId="{7324DAA3-8894-4715-9423-38BC9DA82BB1}">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4">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4" custScaleY="122204" custLinFactNeighborX="-105" custLinFactNeighborY="-43438">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4">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4">
        <dgm:presLayoutVars>
          <dgm:bulletEnabled val="1"/>
        </dgm:presLayoutVars>
      </dgm:prSet>
      <dgm:spPr/>
      <dgm:t>
        <a:bodyPr/>
        <a:lstStyle/>
        <a:p>
          <a:endParaRPr lang="vi-VN"/>
        </a:p>
      </dgm:t>
    </dgm:pt>
    <dgm:pt modelId="{B70EB233-4157-4BDA-85B5-7FFFF9D8D967}" type="pres">
      <dgm:prSet presAssocID="{AFC04137-3B51-4158-B867-FD8561CEA423}" presName="sp" presStyleCnt="0"/>
      <dgm:spPr/>
    </dgm:pt>
    <dgm:pt modelId="{AF8A0440-982E-4A1E-9FF2-2A40660DBBEB}" type="pres">
      <dgm:prSet presAssocID="{B9BE2173-5277-4A94-93D6-5C2D1A1B6864}" presName="composite" presStyleCnt="0"/>
      <dgm:spPr/>
    </dgm:pt>
    <dgm:pt modelId="{07FF1DB8-3271-4182-97A2-5DB1CAD323A4}" type="pres">
      <dgm:prSet presAssocID="{B9BE2173-5277-4A94-93D6-5C2D1A1B6864}" presName="parentText" presStyleLbl="alignNode1" presStyleIdx="2" presStyleCnt="4">
        <dgm:presLayoutVars>
          <dgm:chMax val="1"/>
          <dgm:bulletEnabled val="1"/>
        </dgm:presLayoutVars>
      </dgm:prSet>
      <dgm:spPr/>
      <dgm:t>
        <a:bodyPr/>
        <a:lstStyle/>
        <a:p>
          <a:endParaRPr lang="vi-VN"/>
        </a:p>
      </dgm:t>
    </dgm:pt>
    <dgm:pt modelId="{14B476AE-41EF-4C90-9AAC-E2A0C693C69C}" type="pres">
      <dgm:prSet presAssocID="{B9BE2173-5277-4A94-93D6-5C2D1A1B6864}" presName="descendantText" presStyleLbl="alignAcc1" presStyleIdx="2" presStyleCnt="4">
        <dgm:presLayoutVars>
          <dgm:bulletEnabled val="1"/>
        </dgm:presLayoutVars>
      </dgm:prSet>
      <dgm:spPr/>
      <dgm:t>
        <a:bodyPr/>
        <a:lstStyle/>
        <a:p>
          <a:endParaRPr lang="vi-VN"/>
        </a:p>
      </dgm:t>
    </dgm:pt>
    <dgm:pt modelId="{CDCD94D3-484D-4870-94B4-71AD9844EAA7}" type="pres">
      <dgm:prSet presAssocID="{9CF34069-43EA-4DD4-B9B3-C77ED4F41D55}" presName="sp" presStyleCnt="0"/>
      <dgm:spPr/>
    </dgm:pt>
    <dgm:pt modelId="{18BA5E89-C0AD-4879-BAFC-71E864B44CBF}" type="pres">
      <dgm:prSet presAssocID="{1DE41CAF-05BB-4CFB-8180-8BDDB9211828}" presName="composite" presStyleCnt="0"/>
      <dgm:spPr/>
    </dgm:pt>
    <dgm:pt modelId="{0797CF99-DD53-4FDC-9EE3-D727E27EC8F7}" type="pres">
      <dgm:prSet presAssocID="{1DE41CAF-05BB-4CFB-8180-8BDDB9211828}" presName="parentText" presStyleLbl="alignNode1" presStyleIdx="3" presStyleCnt="4">
        <dgm:presLayoutVars>
          <dgm:chMax val="1"/>
          <dgm:bulletEnabled val="1"/>
        </dgm:presLayoutVars>
      </dgm:prSet>
      <dgm:spPr/>
      <dgm:t>
        <a:bodyPr/>
        <a:lstStyle/>
        <a:p>
          <a:endParaRPr lang="vi-VN"/>
        </a:p>
      </dgm:t>
    </dgm:pt>
    <dgm:pt modelId="{1A40B914-77D1-48DA-A493-E4BA417C4E94}" type="pres">
      <dgm:prSet presAssocID="{1DE41CAF-05BB-4CFB-8180-8BDDB9211828}" presName="descendantText" presStyleLbl="alignAcc1" presStyleIdx="3" presStyleCnt="4">
        <dgm:presLayoutVars>
          <dgm:bulletEnabled val="1"/>
        </dgm:presLayoutVars>
      </dgm:prSet>
      <dgm:spPr/>
      <dgm:t>
        <a:bodyPr/>
        <a:lstStyle/>
        <a:p>
          <a:endParaRPr lang="vi-VN"/>
        </a:p>
      </dgm:t>
    </dgm:pt>
  </dgm:ptLst>
  <dgm:cxnLst>
    <dgm:cxn modelId="{58DDB2CE-8B3D-4E85-93E0-6123167ACE21}" srcId="{7236ACF1-7D4F-41FB-8EA7-75464720E321}" destId="{257E6214-CD9F-42B6-8AF4-C0B955FC0569}" srcOrd="0" destOrd="0" parTransId="{C5C40DE9-F201-4617-8C86-49001D9D7F24}" sibTransId="{FF1596ED-F9D0-4DEB-8103-D4E4DBA41157}"/>
    <dgm:cxn modelId="{D8678F9D-47C4-4AEA-BC3E-917CE67C2F22}" srcId="{EC0FAA44-9AA4-475E-80D1-C12DB41A4A9F}" destId="{CFA4724D-F649-4AC0-8075-BB89BD91CBBD}" srcOrd="1" destOrd="0" parTransId="{420A6BBB-21E9-4C22-B113-0E4687AB574E}" sibTransId="{AFC04137-3B51-4158-B867-FD8561CEA423}"/>
    <dgm:cxn modelId="{487CB62E-FE58-493F-8567-CD7C93E8A878}" type="presOf" srcId="{B9BE2173-5277-4A94-93D6-5C2D1A1B6864}" destId="{07FF1DB8-3271-4182-97A2-5DB1CAD323A4}" srcOrd="0" destOrd="0" presId="urn:microsoft.com/office/officeart/2005/8/layout/chevron2"/>
    <dgm:cxn modelId="{F61271F0-BA7B-453B-AE35-16E6E5A54AD9}" srcId="{B9BE2173-5277-4A94-93D6-5C2D1A1B6864}" destId="{9AAA9D01-CEB5-43E4-B52E-81BCE10F1C7F}" srcOrd="0" destOrd="0" parTransId="{70702AEB-6050-41C7-ABBB-E81297B73904}" sibTransId="{A38F4D4B-C3AF-4E57-AE6F-7A6BBD2375C4}"/>
    <dgm:cxn modelId="{E9845A8D-DE41-48E0-8E6A-CD871D135C27}" type="presOf" srcId="{E21C9A1C-71D4-4C69-957F-90D0D39819BC}" destId="{56D2F5F0-E344-4666-8901-76A5420CFBD8}" srcOrd="0" destOrd="0" presId="urn:microsoft.com/office/officeart/2005/8/layout/chevron2"/>
    <dgm:cxn modelId="{7324DAA3-8894-4715-9423-38BC9DA82BB1}" srcId="{CFA4724D-F649-4AC0-8075-BB89BD91CBBD}" destId="{E21C9A1C-71D4-4C69-957F-90D0D39819BC}" srcOrd="0" destOrd="0" parTransId="{9271460F-9A45-499C-97FF-6B18B6D80BB5}" sibTransId="{5DB2DA07-5FCB-421F-B05A-FA6F5F146170}"/>
    <dgm:cxn modelId="{DC28212A-0B04-4C65-9812-833FD6EEFC41}" srcId="{1DE41CAF-05BB-4CFB-8180-8BDDB9211828}" destId="{B00B57C2-B21D-4B87-ACA0-6CF29A6831CD}" srcOrd="0" destOrd="0" parTransId="{B3E24666-5EF3-4891-93FC-16E8479566CE}" sibTransId="{1EF16770-8A17-43F0-A8A7-D5C70F74F014}"/>
    <dgm:cxn modelId="{34809E64-8282-4606-B6CA-B807F3046821}" srcId="{EC0FAA44-9AA4-475E-80D1-C12DB41A4A9F}" destId="{B9BE2173-5277-4A94-93D6-5C2D1A1B6864}" srcOrd="2" destOrd="0" parTransId="{B66E818D-D202-46DB-9789-36CB1245F2E0}" sibTransId="{9CF34069-43EA-4DD4-B9B3-C77ED4F41D55}"/>
    <dgm:cxn modelId="{0A38C607-F857-4E3D-9E21-E770B7FDCEEC}" type="presOf" srcId="{1DE41CAF-05BB-4CFB-8180-8BDDB9211828}" destId="{0797CF99-DD53-4FDC-9EE3-D727E27EC8F7}" srcOrd="0" destOrd="0" presId="urn:microsoft.com/office/officeart/2005/8/layout/chevron2"/>
    <dgm:cxn modelId="{15EC7103-EFF9-4A88-B831-D7C2E9677064}" type="presOf" srcId="{B00B57C2-B21D-4B87-ACA0-6CF29A6831CD}" destId="{1A40B914-77D1-48DA-A493-E4BA417C4E94}" srcOrd="0" destOrd="0" presId="urn:microsoft.com/office/officeart/2005/8/layout/chevron2"/>
    <dgm:cxn modelId="{5FAD3C0B-C58F-48A8-8D78-8EF820EF6782}" type="presOf" srcId="{257E6214-CD9F-42B6-8AF4-C0B955FC0569}" destId="{3C9AA7F6-BDFD-4E2F-9D43-1E40593D9EB8}" srcOrd="0" destOrd="0" presId="urn:microsoft.com/office/officeart/2005/8/layout/chevron2"/>
    <dgm:cxn modelId="{40AA346F-00A2-4603-A672-07D48D9A88D2}" type="presOf" srcId="{9AAA9D01-CEB5-43E4-B52E-81BCE10F1C7F}" destId="{14B476AE-41EF-4C90-9AAC-E2A0C693C69C}" srcOrd="0" destOrd="0" presId="urn:microsoft.com/office/officeart/2005/8/layout/chevron2"/>
    <dgm:cxn modelId="{F0F2C7D1-80E9-48C6-BDA6-D1F05167A3E2}" srcId="{EC0FAA44-9AA4-475E-80D1-C12DB41A4A9F}" destId="{7236ACF1-7D4F-41FB-8EA7-75464720E321}" srcOrd="0" destOrd="0" parTransId="{483F80E4-2B92-4087-A8FC-0747C8CB5A2F}" sibTransId="{87D764EA-EA4E-446D-A876-86EE02A1BB09}"/>
    <dgm:cxn modelId="{ABEF376B-1C5C-41E7-A7E9-09CF6EBC5E5C}" srcId="{EC0FAA44-9AA4-475E-80D1-C12DB41A4A9F}" destId="{1DE41CAF-05BB-4CFB-8180-8BDDB9211828}" srcOrd="3" destOrd="0" parTransId="{1356A93D-D34B-4A7D-8A56-5C92E543BA51}" sibTransId="{25E00E40-51A2-4C94-A436-3E5C60A13BB1}"/>
    <dgm:cxn modelId="{867E6E73-273E-4A98-AF6F-81C69829DE2B}" type="presOf" srcId="{EC0FAA44-9AA4-475E-80D1-C12DB41A4A9F}" destId="{C6916F11-1DDB-4CDD-831C-B62BD6810961}" srcOrd="0" destOrd="0" presId="urn:microsoft.com/office/officeart/2005/8/layout/chevron2"/>
    <dgm:cxn modelId="{B0DC71FA-5EF7-46D1-B8CB-17B22C0B97A2}" type="presOf" srcId="{7236ACF1-7D4F-41FB-8EA7-75464720E321}" destId="{504F1E32-838E-405E-BF4B-ED693700C04B}" srcOrd="0" destOrd="0" presId="urn:microsoft.com/office/officeart/2005/8/layout/chevron2"/>
    <dgm:cxn modelId="{B2F3C4DE-7152-454B-83EF-ADB2C199B5CA}" type="presOf" srcId="{CFA4724D-F649-4AC0-8075-BB89BD91CBBD}" destId="{D67D77BC-90B4-42E8-9230-CA1C53675E17}" srcOrd="0" destOrd="0" presId="urn:microsoft.com/office/officeart/2005/8/layout/chevron2"/>
    <dgm:cxn modelId="{ECDD7BBE-47FF-420D-BF65-D3D40A0903EE}" type="presParOf" srcId="{C6916F11-1DDB-4CDD-831C-B62BD6810961}" destId="{116D9656-E4B4-4489-B655-A4299A82DBC9}" srcOrd="0" destOrd="0" presId="urn:microsoft.com/office/officeart/2005/8/layout/chevron2"/>
    <dgm:cxn modelId="{3BB2F860-5944-477D-AF73-6795120D74D4}" type="presParOf" srcId="{116D9656-E4B4-4489-B655-A4299A82DBC9}" destId="{504F1E32-838E-405E-BF4B-ED693700C04B}" srcOrd="0" destOrd="0" presId="urn:microsoft.com/office/officeart/2005/8/layout/chevron2"/>
    <dgm:cxn modelId="{CBBF5518-8FF2-4165-90B2-EB1976429CB5}" type="presParOf" srcId="{116D9656-E4B4-4489-B655-A4299A82DBC9}" destId="{3C9AA7F6-BDFD-4E2F-9D43-1E40593D9EB8}" srcOrd="1" destOrd="0" presId="urn:microsoft.com/office/officeart/2005/8/layout/chevron2"/>
    <dgm:cxn modelId="{55915840-3C63-4CE3-A96B-3F0FC5B6197A}" type="presParOf" srcId="{C6916F11-1DDB-4CDD-831C-B62BD6810961}" destId="{989AD310-6C94-4C04-ABB5-592CDD1C70A4}" srcOrd="1" destOrd="0" presId="urn:microsoft.com/office/officeart/2005/8/layout/chevron2"/>
    <dgm:cxn modelId="{75F21345-C24F-44C6-ADDE-6CE9DAF281E7}" type="presParOf" srcId="{C6916F11-1DDB-4CDD-831C-B62BD6810961}" destId="{C01EFC2F-43A1-430D-95F6-6B3F6CB1E0F1}" srcOrd="2" destOrd="0" presId="urn:microsoft.com/office/officeart/2005/8/layout/chevron2"/>
    <dgm:cxn modelId="{42849CA1-EA48-438A-956C-6C99B531BF21}" type="presParOf" srcId="{C01EFC2F-43A1-430D-95F6-6B3F6CB1E0F1}" destId="{D67D77BC-90B4-42E8-9230-CA1C53675E17}" srcOrd="0" destOrd="0" presId="urn:microsoft.com/office/officeart/2005/8/layout/chevron2"/>
    <dgm:cxn modelId="{D8F4259B-DD14-4AF4-9975-6B10D8375BF5}" type="presParOf" srcId="{C01EFC2F-43A1-430D-95F6-6B3F6CB1E0F1}" destId="{56D2F5F0-E344-4666-8901-76A5420CFBD8}" srcOrd="1" destOrd="0" presId="urn:microsoft.com/office/officeart/2005/8/layout/chevron2"/>
    <dgm:cxn modelId="{AE5C1D57-1FE5-429B-9D6C-28A4459756D1}" type="presParOf" srcId="{C6916F11-1DDB-4CDD-831C-B62BD6810961}" destId="{B70EB233-4157-4BDA-85B5-7FFFF9D8D967}" srcOrd="3" destOrd="0" presId="urn:microsoft.com/office/officeart/2005/8/layout/chevron2"/>
    <dgm:cxn modelId="{B34116E6-9EEB-4C3F-9876-1ECEBDF00200}" type="presParOf" srcId="{C6916F11-1DDB-4CDD-831C-B62BD6810961}" destId="{AF8A0440-982E-4A1E-9FF2-2A40660DBBEB}" srcOrd="4" destOrd="0" presId="urn:microsoft.com/office/officeart/2005/8/layout/chevron2"/>
    <dgm:cxn modelId="{8BEDF68D-A511-4736-B800-0D1F861B002D}" type="presParOf" srcId="{AF8A0440-982E-4A1E-9FF2-2A40660DBBEB}" destId="{07FF1DB8-3271-4182-97A2-5DB1CAD323A4}" srcOrd="0" destOrd="0" presId="urn:microsoft.com/office/officeart/2005/8/layout/chevron2"/>
    <dgm:cxn modelId="{9284E92E-8E26-45C0-AF43-95B554B9CDAE}" type="presParOf" srcId="{AF8A0440-982E-4A1E-9FF2-2A40660DBBEB}" destId="{14B476AE-41EF-4C90-9AAC-E2A0C693C69C}" srcOrd="1" destOrd="0" presId="urn:microsoft.com/office/officeart/2005/8/layout/chevron2"/>
    <dgm:cxn modelId="{4E206154-D52E-4E00-A89D-5406C63089A4}" type="presParOf" srcId="{C6916F11-1DDB-4CDD-831C-B62BD6810961}" destId="{CDCD94D3-484D-4870-94B4-71AD9844EAA7}" srcOrd="5" destOrd="0" presId="urn:microsoft.com/office/officeart/2005/8/layout/chevron2"/>
    <dgm:cxn modelId="{C3F9DAC8-1A22-457B-A3E1-AB67394B7EBB}" type="presParOf" srcId="{C6916F11-1DDB-4CDD-831C-B62BD6810961}" destId="{18BA5E89-C0AD-4879-BAFC-71E864B44CBF}" srcOrd="6" destOrd="0" presId="urn:microsoft.com/office/officeart/2005/8/layout/chevron2"/>
    <dgm:cxn modelId="{0DDCA006-07C9-4282-80D2-EE90D8A5AC9A}" type="presParOf" srcId="{18BA5E89-C0AD-4879-BAFC-71E864B44CBF}" destId="{0797CF99-DD53-4FDC-9EE3-D727E27EC8F7}" srcOrd="0" destOrd="0" presId="urn:microsoft.com/office/officeart/2005/8/layout/chevron2"/>
    <dgm:cxn modelId="{A437EDD0-CA17-4EDD-BC4F-729F54309C81}" type="presParOf" srcId="{18BA5E89-C0AD-4879-BAFC-71E864B44CBF}" destId="{1A40B914-77D1-48DA-A493-E4BA417C4E9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2800" b="0" i="0" dirty="0">
              <a:latin typeface="Times New Roman" pitchFamily="18" charset="0"/>
              <a:cs typeface="Times New Roman" pitchFamily="18" charset="0"/>
            </a:rPr>
            <a:t>4.1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257E6214-CD9F-42B6-8AF4-C0B955FC0569}">
      <dgm:prSet phldrT="[Text]" custT="1"/>
      <dgm:spPr/>
      <dgm:t>
        <a:bodyPr/>
        <a:lstStyle/>
        <a:p>
          <a:r>
            <a:rPr lang="x-none" sz="2800" b="0" i="0">
              <a:latin typeface="Times New Roman" pitchFamily="18" charset="0"/>
              <a:cs typeface="Times New Roman" pitchFamily="18" charset="0"/>
            </a:rPr>
            <a:t>Công nghệ sản xuất phân hữu cơ sinh học, hữu cơ khoáng từ chất thải chăn nuôi</a:t>
          </a:r>
          <a:endParaRPr lang="en-US" sz="2800" b="0" i="0" dirty="0">
            <a:latin typeface="Times New Roman" pitchFamily="18" charset="0"/>
            <a:cs typeface="Times New Roman" pitchFamily="18" charset="0"/>
          </a:endParaRPr>
        </a:p>
      </dgm:t>
    </dgm:pt>
    <dgm:pt modelId="{C5C40DE9-F201-4617-8C86-49001D9D7F24}" type="parTrans" cxnId="{58DDB2CE-8B3D-4E85-93E0-6123167ACE21}">
      <dgm:prSet/>
      <dgm:spPr/>
      <dgm:t>
        <a:bodyPr/>
        <a:lstStyle/>
        <a:p>
          <a:endParaRPr lang="en-US"/>
        </a:p>
      </dgm:t>
    </dgm:pt>
    <dgm:pt modelId="{FF1596ED-F9D0-4DEB-8103-D4E4DBA41157}" type="sibTrans" cxnId="{58DDB2CE-8B3D-4E85-93E0-6123167ACE21}">
      <dgm:prSet/>
      <dgm:spPr/>
      <dgm:t>
        <a:bodyPr/>
        <a:lstStyle/>
        <a:p>
          <a:endParaRPr lang="en-US"/>
        </a:p>
      </dgm:t>
    </dgm:pt>
    <dgm:pt modelId="{CFA4724D-F649-4AC0-8075-BB89BD91CBBD}">
      <dgm:prSet phldrT="[Text]" custT="1"/>
      <dgm:spPr/>
      <dgm:t>
        <a:bodyPr/>
        <a:lstStyle/>
        <a:p>
          <a:r>
            <a:rPr lang="en-US" sz="2800" b="0" i="0" dirty="0">
              <a:latin typeface="Times New Roman" pitchFamily="18" charset="0"/>
              <a:cs typeface="Times New Roman" pitchFamily="18" charset="0"/>
            </a:rPr>
            <a:t>4.2</a:t>
          </a:r>
        </a:p>
      </dgm:t>
    </dgm:pt>
    <dgm:pt modelId="{420A6BBB-21E9-4C22-B113-0E4687AB574E}" type="parTrans" cxnId="{D8678F9D-47C4-4AEA-BC3E-917CE67C2F22}">
      <dgm:prSet/>
      <dgm:spPr/>
      <dgm:t>
        <a:bodyPr/>
        <a:lstStyle/>
        <a:p>
          <a:endParaRPr lang="en-US"/>
        </a:p>
      </dgm:t>
    </dgm:pt>
    <dgm:pt modelId="{AFC04137-3B51-4158-B867-FD8561CEA423}" type="sibTrans" cxnId="{D8678F9D-47C4-4AEA-BC3E-917CE67C2F22}">
      <dgm:prSet/>
      <dgm:spPr/>
      <dgm:t>
        <a:bodyPr/>
        <a:lstStyle/>
        <a:p>
          <a:endParaRPr lang="en-US"/>
        </a:p>
      </dgm:t>
    </dgm:pt>
    <dgm:pt modelId="{E21C9A1C-71D4-4C69-957F-90D0D39819BC}">
      <dgm:prSet phldrT="[Text]" custT="1"/>
      <dgm:spPr/>
      <dgm:t>
        <a:bodyPr/>
        <a:lstStyle/>
        <a:p>
          <a:r>
            <a:rPr lang="x-none" sz="2800" b="0" i="0">
              <a:latin typeface="Times New Roman" pitchFamily="18" charset="0"/>
              <a:cs typeface="Times New Roman" pitchFamily="18" charset="0"/>
            </a:rPr>
            <a:t>Công nghệ sản xuất phân hữu cơ khoáng vi sinh từ chất thải chăn nuôi</a:t>
          </a:r>
          <a:endParaRPr lang="en-US" sz="2800" b="0" i="0" dirty="0">
            <a:latin typeface="Times New Roman" pitchFamily="18" charset="0"/>
            <a:cs typeface="Times New Roman" pitchFamily="18" charset="0"/>
          </a:endParaRPr>
        </a:p>
      </dgm:t>
    </dgm:pt>
    <dgm:pt modelId="{9271460F-9A45-499C-97FF-6B18B6D80BB5}" type="parTrans" cxnId="{7324DAA3-8894-4715-9423-38BC9DA82BB1}">
      <dgm:prSet/>
      <dgm:spPr/>
      <dgm:t>
        <a:bodyPr/>
        <a:lstStyle/>
        <a:p>
          <a:endParaRPr lang="en-US"/>
        </a:p>
      </dgm:t>
    </dgm:pt>
    <dgm:pt modelId="{5DB2DA07-5FCB-421F-B05A-FA6F5F146170}" type="sibTrans" cxnId="{7324DAA3-8894-4715-9423-38BC9DA82BB1}">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2">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2">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2">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2">
        <dgm:presLayoutVars>
          <dgm:bulletEnabled val="1"/>
        </dgm:presLayoutVars>
      </dgm:prSet>
      <dgm:spPr/>
      <dgm:t>
        <a:bodyPr/>
        <a:lstStyle/>
        <a:p>
          <a:endParaRPr lang="vi-VN"/>
        </a:p>
      </dgm:t>
    </dgm:pt>
  </dgm:ptLst>
  <dgm:cxnLst>
    <dgm:cxn modelId="{1E695F6F-1892-41CA-81FF-DABD401AA01E}" type="presOf" srcId="{CFA4724D-F649-4AC0-8075-BB89BD91CBBD}" destId="{D67D77BC-90B4-42E8-9230-CA1C53675E17}" srcOrd="0" destOrd="0" presId="urn:microsoft.com/office/officeart/2005/8/layout/chevron2"/>
    <dgm:cxn modelId="{D8678F9D-47C4-4AEA-BC3E-917CE67C2F22}" srcId="{EC0FAA44-9AA4-475E-80D1-C12DB41A4A9F}" destId="{CFA4724D-F649-4AC0-8075-BB89BD91CBBD}" srcOrd="1" destOrd="0" parTransId="{420A6BBB-21E9-4C22-B113-0E4687AB574E}" sibTransId="{AFC04137-3B51-4158-B867-FD8561CEA423}"/>
    <dgm:cxn modelId="{7A0EC989-C662-4F73-918E-BFA9DC5158DD}" type="presOf" srcId="{EC0FAA44-9AA4-475E-80D1-C12DB41A4A9F}" destId="{C6916F11-1DDB-4CDD-831C-B62BD6810961}" srcOrd="0" destOrd="0" presId="urn:microsoft.com/office/officeart/2005/8/layout/chevron2"/>
    <dgm:cxn modelId="{F0F2C7D1-80E9-48C6-BDA6-D1F05167A3E2}" srcId="{EC0FAA44-9AA4-475E-80D1-C12DB41A4A9F}" destId="{7236ACF1-7D4F-41FB-8EA7-75464720E321}" srcOrd="0" destOrd="0" parTransId="{483F80E4-2B92-4087-A8FC-0747C8CB5A2F}" sibTransId="{87D764EA-EA4E-446D-A876-86EE02A1BB09}"/>
    <dgm:cxn modelId="{7324DAA3-8894-4715-9423-38BC9DA82BB1}" srcId="{CFA4724D-F649-4AC0-8075-BB89BD91CBBD}" destId="{E21C9A1C-71D4-4C69-957F-90D0D39819BC}" srcOrd="0" destOrd="0" parTransId="{9271460F-9A45-499C-97FF-6B18B6D80BB5}" sibTransId="{5DB2DA07-5FCB-421F-B05A-FA6F5F146170}"/>
    <dgm:cxn modelId="{4B76EE76-3176-482B-A34D-9F871CA329C1}" type="presOf" srcId="{7236ACF1-7D4F-41FB-8EA7-75464720E321}" destId="{504F1E32-838E-405E-BF4B-ED693700C04B}" srcOrd="0" destOrd="0" presId="urn:microsoft.com/office/officeart/2005/8/layout/chevron2"/>
    <dgm:cxn modelId="{58DDB2CE-8B3D-4E85-93E0-6123167ACE21}" srcId="{7236ACF1-7D4F-41FB-8EA7-75464720E321}" destId="{257E6214-CD9F-42B6-8AF4-C0B955FC0569}" srcOrd="0" destOrd="0" parTransId="{C5C40DE9-F201-4617-8C86-49001D9D7F24}" sibTransId="{FF1596ED-F9D0-4DEB-8103-D4E4DBA41157}"/>
    <dgm:cxn modelId="{5B6709EF-AB57-41E2-9111-8D0CA42FA2D7}" type="presOf" srcId="{E21C9A1C-71D4-4C69-957F-90D0D39819BC}" destId="{56D2F5F0-E344-4666-8901-76A5420CFBD8}" srcOrd="0" destOrd="0" presId="urn:microsoft.com/office/officeart/2005/8/layout/chevron2"/>
    <dgm:cxn modelId="{CA76EA11-DDD6-4D60-B18D-16E5ACF00513}" type="presOf" srcId="{257E6214-CD9F-42B6-8AF4-C0B955FC0569}" destId="{3C9AA7F6-BDFD-4E2F-9D43-1E40593D9EB8}" srcOrd="0" destOrd="0" presId="urn:microsoft.com/office/officeart/2005/8/layout/chevron2"/>
    <dgm:cxn modelId="{73D601E8-A9D9-4106-936F-D6E360AAC5EC}" type="presParOf" srcId="{C6916F11-1DDB-4CDD-831C-B62BD6810961}" destId="{116D9656-E4B4-4489-B655-A4299A82DBC9}" srcOrd="0" destOrd="0" presId="urn:microsoft.com/office/officeart/2005/8/layout/chevron2"/>
    <dgm:cxn modelId="{259E6541-CB09-48E7-B565-F2A7904A460C}" type="presParOf" srcId="{116D9656-E4B4-4489-B655-A4299A82DBC9}" destId="{504F1E32-838E-405E-BF4B-ED693700C04B}" srcOrd="0" destOrd="0" presId="urn:microsoft.com/office/officeart/2005/8/layout/chevron2"/>
    <dgm:cxn modelId="{9EF190A8-EA56-4773-BA5D-E6D57280E343}" type="presParOf" srcId="{116D9656-E4B4-4489-B655-A4299A82DBC9}" destId="{3C9AA7F6-BDFD-4E2F-9D43-1E40593D9EB8}" srcOrd="1" destOrd="0" presId="urn:microsoft.com/office/officeart/2005/8/layout/chevron2"/>
    <dgm:cxn modelId="{2DC51877-CFA6-475C-93F1-372042256DA3}" type="presParOf" srcId="{C6916F11-1DDB-4CDD-831C-B62BD6810961}" destId="{989AD310-6C94-4C04-ABB5-592CDD1C70A4}" srcOrd="1" destOrd="0" presId="urn:microsoft.com/office/officeart/2005/8/layout/chevron2"/>
    <dgm:cxn modelId="{E4671935-A28D-4F76-A7A6-4593B06871AD}" type="presParOf" srcId="{C6916F11-1DDB-4CDD-831C-B62BD6810961}" destId="{C01EFC2F-43A1-430D-95F6-6B3F6CB1E0F1}" srcOrd="2" destOrd="0" presId="urn:microsoft.com/office/officeart/2005/8/layout/chevron2"/>
    <dgm:cxn modelId="{AE82F000-D7F5-40AC-834B-1610D8B624AE}" type="presParOf" srcId="{C01EFC2F-43A1-430D-95F6-6B3F6CB1E0F1}" destId="{D67D77BC-90B4-42E8-9230-CA1C53675E17}" srcOrd="0" destOrd="0" presId="urn:microsoft.com/office/officeart/2005/8/layout/chevron2"/>
    <dgm:cxn modelId="{B60CCADE-9763-4C68-9CEF-DBB0FA55CEF5}" type="presParOf" srcId="{C01EFC2F-43A1-430D-95F6-6B3F6CB1E0F1}" destId="{56D2F5F0-E344-4666-8901-76A5420CFB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3200" b="0" i="0" dirty="0">
              <a:latin typeface="Times New Roman" pitchFamily="18" charset="0"/>
              <a:cs typeface="Times New Roman" pitchFamily="18" charset="0"/>
            </a:rPr>
            <a:t>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257E6214-CD9F-42B6-8AF4-C0B955FC0569}">
      <dgm:prSet phldrT="[Text]" custT="1"/>
      <dgm:spPr/>
      <dgm:t>
        <a:bodyPr/>
        <a:lstStyle/>
        <a:p>
          <a:r>
            <a:rPr lang="en-US" sz="3200" dirty="0" err="1">
              <a:latin typeface="Times New Roman" pitchFamily="18" charset="0"/>
              <a:cs typeface="Times New Roman" pitchFamily="18" charset="0"/>
            </a:rPr>
            <a:t>Sơ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nghệ</a:t>
          </a:r>
          <a:endParaRPr lang="en-US" sz="3200" b="0" i="0" dirty="0">
            <a:latin typeface="Times New Roman" pitchFamily="18" charset="0"/>
            <a:cs typeface="Times New Roman" pitchFamily="18" charset="0"/>
          </a:endParaRPr>
        </a:p>
      </dgm:t>
    </dgm:pt>
    <dgm:pt modelId="{C5C40DE9-F201-4617-8C86-49001D9D7F24}" type="parTrans" cxnId="{58DDB2CE-8B3D-4E85-93E0-6123167ACE21}">
      <dgm:prSet/>
      <dgm:spPr/>
      <dgm:t>
        <a:bodyPr/>
        <a:lstStyle/>
        <a:p>
          <a:endParaRPr lang="en-US"/>
        </a:p>
      </dgm:t>
    </dgm:pt>
    <dgm:pt modelId="{FF1596ED-F9D0-4DEB-8103-D4E4DBA41157}" type="sibTrans" cxnId="{58DDB2CE-8B3D-4E85-93E0-6123167ACE21}">
      <dgm:prSet/>
      <dgm:spPr/>
      <dgm:t>
        <a:bodyPr/>
        <a:lstStyle/>
        <a:p>
          <a:endParaRPr lang="en-US"/>
        </a:p>
      </dgm:t>
    </dgm:pt>
    <dgm:pt modelId="{CFA4724D-F649-4AC0-8075-BB89BD91CBBD}">
      <dgm:prSet phldrT="[Text]" custT="1"/>
      <dgm:spPr/>
      <dgm:t>
        <a:bodyPr/>
        <a:lstStyle/>
        <a:p>
          <a:r>
            <a:rPr lang="en-US" sz="3200" b="0" i="0" dirty="0">
              <a:latin typeface="Times New Roman" pitchFamily="18" charset="0"/>
              <a:cs typeface="Times New Roman" pitchFamily="18" charset="0"/>
            </a:rPr>
            <a:t>2</a:t>
          </a:r>
        </a:p>
      </dgm:t>
    </dgm:pt>
    <dgm:pt modelId="{420A6BBB-21E9-4C22-B113-0E4687AB574E}" type="parTrans" cxnId="{D8678F9D-47C4-4AEA-BC3E-917CE67C2F22}">
      <dgm:prSet/>
      <dgm:spPr/>
      <dgm:t>
        <a:bodyPr/>
        <a:lstStyle/>
        <a:p>
          <a:endParaRPr lang="en-US"/>
        </a:p>
      </dgm:t>
    </dgm:pt>
    <dgm:pt modelId="{AFC04137-3B51-4158-B867-FD8561CEA423}" type="sibTrans" cxnId="{D8678F9D-47C4-4AEA-BC3E-917CE67C2F22}">
      <dgm:prSet/>
      <dgm:spPr/>
      <dgm:t>
        <a:bodyPr/>
        <a:lstStyle/>
        <a:p>
          <a:endParaRPr lang="en-US"/>
        </a:p>
      </dgm:t>
    </dgm:pt>
    <dgm:pt modelId="{E21C9A1C-71D4-4C69-957F-90D0D39819BC}">
      <dgm:prSet phldrT="[Text]" custT="1"/>
      <dgm:spPr/>
      <dgm:t>
        <a:bodyPr/>
        <a:lstStyle/>
        <a:p>
          <a:r>
            <a:rPr lang="en-US" sz="3200" dirty="0" err="1">
              <a:latin typeface="Times New Roman" pitchFamily="18" charset="0"/>
              <a:cs typeface="Times New Roman" pitchFamily="18" charset="0"/>
            </a:rPr>
            <a:t>Thuyết</a:t>
          </a:r>
          <a:r>
            <a:rPr lang="en-US" sz="3200" dirty="0">
              <a:latin typeface="Times New Roman" pitchFamily="18" charset="0"/>
              <a:cs typeface="Times New Roman" pitchFamily="18" charset="0"/>
            </a:rPr>
            <a:t> minh qui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nghệ</a:t>
          </a:r>
          <a:endParaRPr lang="en-US" sz="3200" b="0" i="0" dirty="0">
            <a:latin typeface="Times New Roman" pitchFamily="18" charset="0"/>
            <a:cs typeface="Times New Roman" pitchFamily="18" charset="0"/>
          </a:endParaRPr>
        </a:p>
      </dgm:t>
    </dgm:pt>
    <dgm:pt modelId="{9271460F-9A45-499C-97FF-6B18B6D80BB5}" type="parTrans" cxnId="{7324DAA3-8894-4715-9423-38BC9DA82BB1}">
      <dgm:prSet/>
      <dgm:spPr/>
      <dgm:t>
        <a:bodyPr/>
        <a:lstStyle/>
        <a:p>
          <a:endParaRPr lang="en-US"/>
        </a:p>
      </dgm:t>
    </dgm:pt>
    <dgm:pt modelId="{5DB2DA07-5FCB-421F-B05A-FA6F5F146170}" type="sibTrans" cxnId="{7324DAA3-8894-4715-9423-38BC9DA82BB1}">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2">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2">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2">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2">
        <dgm:presLayoutVars>
          <dgm:bulletEnabled val="1"/>
        </dgm:presLayoutVars>
      </dgm:prSet>
      <dgm:spPr/>
      <dgm:t>
        <a:bodyPr/>
        <a:lstStyle/>
        <a:p>
          <a:endParaRPr lang="vi-VN"/>
        </a:p>
      </dgm:t>
    </dgm:pt>
  </dgm:ptLst>
  <dgm:cxnLst>
    <dgm:cxn modelId="{F0F2C7D1-80E9-48C6-BDA6-D1F05167A3E2}" srcId="{EC0FAA44-9AA4-475E-80D1-C12DB41A4A9F}" destId="{7236ACF1-7D4F-41FB-8EA7-75464720E321}" srcOrd="0" destOrd="0" parTransId="{483F80E4-2B92-4087-A8FC-0747C8CB5A2F}" sibTransId="{87D764EA-EA4E-446D-A876-86EE02A1BB09}"/>
    <dgm:cxn modelId="{3EA462CE-A08C-48F8-8CBF-2C7154FFFE76}" type="presOf" srcId="{E21C9A1C-71D4-4C69-957F-90D0D39819BC}" destId="{56D2F5F0-E344-4666-8901-76A5420CFBD8}" srcOrd="0" destOrd="0" presId="urn:microsoft.com/office/officeart/2005/8/layout/chevron2"/>
    <dgm:cxn modelId="{7324DAA3-8894-4715-9423-38BC9DA82BB1}" srcId="{CFA4724D-F649-4AC0-8075-BB89BD91CBBD}" destId="{E21C9A1C-71D4-4C69-957F-90D0D39819BC}" srcOrd="0" destOrd="0" parTransId="{9271460F-9A45-499C-97FF-6B18B6D80BB5}" sibTransId="{5DB2DA07-5FCB-421F-B05A-FA6F5F146170}"/>
    <dgm:cxn modelId="{D8678F9D-47C4-4AEA-BC3E-917CE67C2F22}" srcId="{EC0FAA44-9AA4-475E-80D1-C12DB41A4A9F}" destId="{CFA4724D-F649-4AC0-8075-BB89BD91CBBD}" srcOrd="1" destOrd="0" parTransId="{420A6BBB-21E9-4C22-B113-0E4687AB574E}" sibTransId="{AFC04137-3B51-4158-B867-FD8561CEA423}"/>
    <dgm:cxn modelId="{58DDB2CE-8B3D-4E85-93E0-6123167ACE21}" srcId="{7236ACF1-7D4F-41FB-8EA7-75464720E321}" destId="{257E6214-CD9F-42B6-8AF4-C0B955FC0569}" srcOrd="0" destOrd="0" parTransId="{C5C40DE9-F201-4617-8C86-49001D9D7F24}" sibTransId="{FF1596ED-F9D0-4DEB-8103-D4E4DBA41157}"/>
    <dgm:cxn modelId="{0D270E67-66A5-44C2-9BF1-704FE781817F}" type="presOf" srcId="{257E6214-CD9F-42B6-8AF4-C0B955FC0569}" destId="{3C9AA7F6-BDFD-4E2F-9D43-1E40593D9EB8}" srcOrd="0" destOrd="0" presId="urn:microsoft.com/office/officeart/2005/8/layout/chevron2"/>
    <dgm:cxn modelId="{63D7B6F6-7659-4AE2-8343-B8DA78493676}" type="presOf" srcId="{EC0FAA44-9AA4-475E-80D1-C12DB41A4A9F}" destId="{C6916F11-1DDB-4CDD-831C-B62BD6810961}" srcOrd="0" destOrd="0" presId="urn:microsoft.com/office/officeart/2005/8/layout/chevron2"/>
    <dgm:cxn modelId="{787EF448-2D88-4A77-A042-BED61DD6704E}" type="presOf" srcId="{7236ACF1-7D4F-41FB-8EA7-75464720E321}" destId="{504F1E32-838E-405E-BF4B-ED693700C04B}" srcOrd="0" destOrd="0" presId="urn:microsoft.com/office/officeart/2005/8/layout/chevron2"/>
    <dgm:cxn modelId="{311D9AA5-B143-4FD9-887C-E2986DAF1948}" type="presOf" srcId="{CFA4724D-F649-4AC0-8075-BB89BD91CBBD}" destId="{D67D77BC-90B4-42E8-9230-CA1C53675E17}" srcOrd="0" destOrd="0" presId="urn:microsoft.com/office/officeart/2005/8/layout/chevron2"/>
    <dgm:cxn modelId="{78482183-1C15-43A2-BCE4-A5AFCE7E8C10}" type="presParOf" srcId="{C6916F11-1DDB-4CDD-831C-B62BD6810961}" destId="{116D9656-E4B4-4489-B655-A4299A82DBC9}" srcOrd="0" destOrd="0" presId="urn:microsoft.com/office/officeart/2005/8/layout/chevron2"/>
    <dgm:cxn modelId="{34FAFED8-3304-46AA-A3B3-D1F6C5617D2E}" type="presParOf" srcId="{116D9656-E4B4-4489-B655-A4299A82DBC9}" destId="{504F1E32-838E-405E-BF4B-ED693700C04B}" srcOrd="0" destOrd="0" presId="urn:microsoft.com/office/officeart/2005/8/layout/chevron2"/>
    <dgm:cxn modelId="{017C074E-929E-4F02-8D68-C2C25232993E}" type="presParOf" srcId="{116D9656-E4B4-4489-B655-A4299A82DBC9}" destId="{3C9AA7F6-BDFD-4E2F-9D43-1E40593D9EB8}" srcOrd="1" destOrd="0" presId="urn:microsoft.com/office/officeart/2005/8/layout/chevron2"/>
    <dgm:cxn modelId="{183EAFC3-2E5C-43CB-B18A-2F5EFD508AFE}" type="presParOf" srcId="{C6916F11-1DDB-4CDD-831C-B62BD6810961}" destId="{989AD310-6C94-4C04-ABB5-592CDD1C70A4}" srcOrd="1" destOrd="0" presId="urn:microsoft.com/office/officeart/2005/8/layout/chevron2"/>
    <dgm:cxn modelId="{1F474348-1247-43A4-9E9D-4E3EFCBDE692}" type="presParOf" srcId="{C6916F11-1DDB-4CDD-831C-B62BD6810961}" destId="{C01EFC2F-43A1-430D-95F6-6B3F6CB1E0F1}" srcOrd="2" destOrd="0" presId="urn:microsoft.com/office/officeart/2005/8/layout/chevron2"/>
    <dgm:cxn modelId="{BD740A6B-9E65-43DD-8252-CACEF5E3C89A}" type="presParOf" srcId="{C01EFC2F-43A1-430D-95F6-6B3F6CB1E0F1}" destId="{D67D77BC-90B4-42E8-9230-CA1C53675E17}" srcOrd="0" destOrd="0" presId="urn:microsoft.com/office/officeart/2005/8/layout/chevron2"/>
    <dgm:cxn modelId="{762C1181-4498-4F01-A7D6-C1DB5DB873AD}" type="presParOf" srcId="{C01EFC2F-43A1-430D-95F6-6B3F6CB1E0F1}" destId="{56D2F5F0-E344-4666-8901-76A5420CFBD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0FAA44-9AA4-475E-80D1-C12DB41A4A9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236ACF1-7D4F-41FB-8EA7-75464720E321}">
      <dgm:prSet phldrT="[Text]" custT="1"/>
      <dgm:spPr/>
      <dgm:t>
        <a:bodyPr/>
        <a:lstStyle/>
        <a:p>
          <a:r>
            <a:rPr lang="en-US" sz="2800" b="0" dirty="0">
              <a:latin typeface="Times New Roman" pitchFamily="18" charset="0"/>
              <a:cs typeface="Times New Roman" pitchFamily="18" charset="0"/>
            </a:rPr>
            <a:t>B1</a:t>
          </a:r>
        </a:p>
      </dgm:t>
    </dgm:pt>
    <dgm:pt modelId="{483F80E4-2B92-4087-A8FC-0747C8CB5A2F}" type="parTrans" cxnId="{F0F2C7D1-80E9-48C6-BDA6-D1F05167A3E2}">
      <dgm:prSet/>
      <dgm:spPr/>
      <dgm:t>
        <a:bodyPr/>
        <a:lstStyle/>
        <a:p>
          <a:endParaRPr lang="en-US"/>
        </a:p>
      </dgm:t>
    </dgm:pt>
    <dgm:pt modelId="{87D764EA-EA4E-446D-A876-86EE02A1BB09}" type="sibTrans" cxnId="{F0F2C7D1-80E9-48C6-BDA6-D1F05167A3E2}">
      <dgm:prSet/>
      <dgm:spPr/>
      <dgm:t>
        <a:bodyPr/>
        <a:lstStyle/>
        <a:p>
          <a:endParaRPr lang="en-US"/>
        </a:p>
      </dgm:t>
    </dgm:pt>
    <dgm:pt modelId="{257E6214-CD9F-42B6-8AF4-C0B955FC0569}">
      <dgm:prSet phldrT="[Text]" custT="1"/>
      <dgm:spPr/>
      <dgm:t>
        <a:bodyPr/>
        <a:lstStyle/>
        <a:p>
          <a:r>
            <a:rPr lang="en-US" sz="2800" b="0" dirty="0" err="1">
              <a:latin typeface="Times New Roman" pitchFamily="18" charset="0"/>
              <a:cs typeface="Times New Roman" pitchFamily="18" charset="0"/>
            </a:rPr>
            <a:t>Chẩn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bị</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nguyên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liệu</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hữu</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cơ</a:t>
          </a:r>
          <a:r>
            <a:rPr lang="en-US" sz="2800" b="0" dirty="0">
              <a:latin typeface="Times New Roman" pitchFamily="18" charset="0"/>
              <a:cs typeface="Times New Roman" pitchFamily="18" charset="0"/>
            </a:rPr>
            <a:t> (Than </a:t>
          </a:r>
          <a:r>
            <a:rPr lang="en-US" sz="2800" b="0" dirty="0" err="1">
              <a:latin typeface="Times New Roman" pitchFamily="18" charset="0"/>
              <a:cs typeface="Times New Roman" pitchFamily="18" charset="0"/>
            </a:rPr>
            <a:t>bùn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phân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bò</a:t>
          </a:r>
          <a:r>
            <a:rPr lang="en-US" sz="2800" b="0" dirty="0">
              <a:latin typeface="Times New Roman" pitchFamily="18" charset="0"/>
              <a:cs typeface="Times New Roman" pitchFamily="18" charset="0"/>
            </a:rPr>
            <a:t>...)</a:t>
          </a:r>
        </a:p>
      </dgm:t>
    </dgm:pt>
    <dgm:pt modelId="{C5C40DE9-F201-4617-8C86-49001D9D7F24}" type="parTrans" cxnId="{58DDB2CE-8B3D-4E85-93E0-6123167ACE21}">
      <dgm:prSet/>
      <dgm:spPr/>
      <dgm:t>
        <a:bodyPr/>
        <a:lstStyle/>
        <a:p>
          <a:endParaRPr lang="en-US"/>
        </a:p>
      </dgm:t>
    </dgm:pt>
    <dgm:pt modelId="{FF1596ED-F9D0-4DEB-8103-D4E4DBA41157}" type="sibTrans" cxnId="{58DDB2CE-8B3D-4E85-93E0-6123167ACE21}">
      <dgm:prSet/>
      <dgm:spPr/>
      <dgm:t>
        <a:bodyPr/>
        <a:lstStyle/>
        <a:p>
          <a:endParaRPr lang="en-US"/>
        </a:p>
      </dgm:t>
    </dgm:pt>
    <dgm:pt modelId="{CFA4724D-F649-4AC0-8075-BB89BD91CBBD}">
      <dgm:prSet phldrT="[Text]" custT="1"/>
      <dgm:spPr/>
      <dgm:t>
        <a:bodyPr/>
        <a:lstStyle/>
        <a:p>
          <a:r>
            <a:rPr lang="en-US" sz="2800" b="0" dirty="0">
              <a:latin typeface="Times New Roman" pitchFamily="18" charset="0"/>
              <a:cs typeface="Times New Roman" pitchFamily="18" charset="0"/>
            </a:rPr>
            <a:t>B2</a:t>
          </a:r>
        </a:p>
      </dgm:t>
    </dgm:pt>
    <dgm:pt modelId="{420A6BBB-21E9-4C22-B113-0E4687AB574E}" type="parTrans" cxnId="{D8678F9D-47C4-4AEA-BC3E-917CE67C2F22}">
      <dgm:prSet/>
      <dgm:spPr/>
      <dgm:t>
        <a:bodyPr/>
        <a:lstStyle/>
        <a:p>
          <a:endParaRPr lang="en-US"/>
        </a:p>
      </dgm:t>
    </dgm:pt>
    <dgm:pt modelId="{AFC04137-3B51-4158-B867-FD8561CEA423}" type="sibTrans" cxnId="{D8678F9D-47C4-4AEA-BC3E-917CE67C2F22}">
      <dgm:prSet/>
      <dgm:spPr/>
      <dgm:t>
        <a:bodyPr/>
        <a:lstStyle/>
        <a:p>
          <a:endParaRPr lang="en-US"/>
        </a:p>
      </dgm:t>
    </dgm:pt>
    <dgm:pt modelId="{B9BE2173-5277-4A94-93D6-5C2D1A1B6864}">
      <dgm:prSet phldrT="[Text]" custT="1"/>
      <dgm:spPr/>
      <dgm:t>
        <a:bodyPr/>
        <a:lstStyle/>
        <a:p>
          <a:r>
            <a:rPr lang="en-US" sz="2800" b="0" dirty="0">
              <a:latin typeface="Times New Roman" pitchFamily="18" charset="0"/>
              <a:cs typeface="Times New Roman" pitchFamily="18" charset="0"/>
            </a:rPr>
            <a:t>B3</a:t>
          </a:r>
        </a:p>
      </dgm:t>
    </dgm:pt>
    <dgm:pt modelId="{B66E818D-D202-46DB-9789-36CB1245F2E0}" type="parTrans" cxnId="{34809E64-8282-4606-B6CA-B807F3046821}">
      <dgm:prSet/>
      <dgm:spPr/>
      <dgm:t>
        <a:bodyPr/>
        <a:lstStyle/>
        <a:p>
          <a:endParaRPr lang="en-US"/>
        </a:p>
      </dgm:t>
    </dgm:pt>
    <dgm:pt modelId="{9CF34069-43EA-4DD4-B9B3-C77ED4F41D55}" type="sibTrans" cxnId="{34809E64-8282-4606-B6CA-B807F3046821}">
      <dgm:prSet/>
      <dgm:spPr/>
      <dgm:t>
        <a:bodyPr/>
        <a:lstStyle/>
        <a:p>
          <a:endParaRPr lang="en-US"/>
        </a:p>
      </dgm:t>
    </dgm:pt>
    <dgm:pt modelId="{9AAA9D01-CEB5-43E4-B52E-81BCE10F1C7F}">
      <dgm:prSet phldrT="[Text]" custT="1"/>
      <dgm:spPr/>
      <dgm:t>
        <a:bodyPr/>
        <a:lstStyle/>
        <a:p>
          <a:r>
            <a:rPr lang="en-US" sz="2800" b="0" dirty="0" err="1">
              <a:latin typeface="Times New Roman" pitchFamily="18" charset="0"/>
              <a:cs typeface="Times New Roman" pitchFamily="18" charset="0"/>
            </a:rPr>
            <a:t>Chuẩn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bị</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lượng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mùn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hữu</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cơ</a:t>
          </a:r>
          <a:r>
            <a:rPr lang="en-US" sz="2800" b="0" dirty="0">
              <a:latin typeface="Times New Roman" pitchFamily="18" charset="0"/>
              <a:cs typeface="Times New Roman" pitchFamily="18" charset="0"/>
            </a:rPr>
            <a:t>.</a:t>
          </a:r>
        </a:p>
      </dgm:t>
    </dgm:pt>
    <dgm:pt modelId="{70702AEB-6050-41C7-ABBB-E81297B73904}" type="parTrans" cxnId="{F61271F0-BA7B-453B-AE35-16E6E5A54AD9}">
      <dgm:prSet/>
      <dgm:spPr/>
      <dgm:t>
        <a:bodyPr/>
        <a:lstStyle/>
        <a:p>
          <a:endParaRPr lang="en-US"/>
        </a:p>
      </dgm:t>
    </dgm:pt>
    <dgm:pt modelId="{A38F4D4B-C3AF-4E57-AE6F-7A6BBD2375C4}" type="sibTrans" cxnId="{F61271F0-BA7B-453B-AE35-16E6E5A54AD9}">
      <dgm:prSet/>
      <dgm:spPr/>
      <dgm:t>
        <a:bodyPr/>
        <a:lstStyle/>
        <a:p>
          <a:endParaRPr lang="en-US"/>
        </a:p>
      </dgm:t>
    </dgm:pt>
    <dgm:pt modelId="{B00B57C2-B21D-4B87-ACA0-6CF29A6831CD}">
      <dgm:prSet phldrT="[Text]" custT="1"/>
      <dgm:spPr/>
      <dgm:t>
        <a:bodyPr/>
        <a:lstStyle/>
        <a:p>
          <a:r>
            <a:rPr lang="en-US" sz="2800" b="0" dirty="0" err="1">
              <a:latin typeface="Times New Roman" pitchFamily="18" charset="0"/>
              <a:cs typeface="Times New Roman" pitchFamily="18" charset="0"/>
            </a:rPr>
            <a:t>Phối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trộn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đều</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bằng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máy</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trộn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chuyên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dùng</a:t>
          </a:r>
          <a:r>
            <a:rPr lang="en-US" sz="2800" b="0" dirty="0">
              <a:latin typeface="Times New Roman" pitchFamily="18" charset="0"/>
              <a:cs typeface="Times New Roman" pitchFamily="18" charset="0"/>
            </a:rPr>
            <a:t>.</a:t>
          </a:r>
        </a:p>
      </dgm:t>
    </dgm:pt>
    <dgm:pt modelId="{B3E24666-5EF3-4891-93FC-16E8479566CE}" type="parTrans" cxnId="{DC28212A-0B04-4C65-9812-833FD6EEFC41}">
      <dgm:prSet/>
      <dgm:spPr/>
      <dgm:t>
        <a:bodyPr/>
        <a:lstStyle/>
        <a:p>
          <a:endParaRPr lang="en-US"/>
        </a:p>
      </dgm:t>
    </dgm:pt>
    <dgm:pt modelId="{1EF16770-8A17-43F0-A8A7-D5C70F74F014}" type="sibTrans" cxnId="{DC28212A-0B04-4C65-9812-833FD6EEFC41}">
      <dgm:prSet/>
      <dgm:spPr/>
      <dgm:t>
        <a:bodyPr/>
        <a:lstStyle/>
        <a:p>
          <a:endParaRPr lang="en-US"/>
        </a:p>
      </dgm:t>
    </dgm:pt>
    <dgm:pt modelId="{1DE41CAF-05BB-4CFB-8180-8BDDB9211828}">
      <dgm:prSet phldrT="[Text]" custT="1"/>
      <dgm:spPr/>
      <dgm:t>
        <a:bodyPr/>
        <a:lstStyle/>
        <a:p>
          <a:r>
            <a:rPr lang="en-US" sz="2800" b="0" dirty="0">
              <a:latin typeface="Times New Roman" pitchFamily="18" charset="0"/>
              <a:cs typeface="Times New Roman" pitchFamily="18" charset="0"/>
            </a:rPr>
            <a:t>B4</a:t>
          </a:r>
        </a:p>
      </dgm:t>
    </dgm:pt>
    <dgm:pt modelId="{25E00E40-51A2-4C94-A436-3E5C60A13BB1}" type="sibTrans" cxnId="{ABEF376B-1C5C-41E7-A7E9-09CF6EBC5E5C}">
      <dgm:prSet/>
      <dgm:spPr/>
      <dgm:t>
        <a:bodyPr/>
        <a:lstStyle/>
        <a:p>
          <a:endParaRPr lang="en-US"/>
        </a:p>
      </dgm:t>
    </dgm:pt>
    <dgm:pt modelId="{1356A93D-D34B-4A7D-8A56-5C92E543BA51}" type="parTrans" cxnId="{ABEF376B-1C5C-41E7-A7E9-09CF6EBC5E5C}">
      <dgm:prSet/>
      <dgm:spPr/>
      <dgm:t>
        <a:bodyPr/>
        <a:lstStyle/>
        <a:p>
          <a:endParaRPr lang="en-US"/>
        </a:p>
      </dgm:t>
    </dgm:pt>
    <dgm:pt modelId="{E21C9A1C-71D4-4C69-957F-90D0D39819BC}">
      <dgm:prSet phldrT="[Text]" custT="1"/>
      <dgm:spPr/>
      <dgm:t>
        <a:bodyPr/>
        <a:lstStyle/>
        <a:p>
          <a:r>
            <a:rPr lang="en-US" sz="2800" b="0" dirty="0">
              <a:latin typeface="Times New Roman" pitchFamily="18" charset="0"/>
              <a:cs typeface="Times New Roman" pitchFamily="18" charset="0"/>
            </a:rPr>
            <a:t>Ủ men vi </a:t>
          </a:r>
          <a:r>
            <a:rPr lang="en-US" sz="2800" b="0" dirty="0" err="1">
              <a:latin typeface="Times New Roman" pitchFamily="18" charset="0"/>
              <a:cs typeface="Times New Roman" pitchFamily="18" charset="0"/>
            </a:rPr>
            <a:t>sinh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vật</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phân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giải</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xelluloza</a:t>
          </a:r>
          <a:r>
            <a:rPr lang="en-US" sz="2800" b="0" dirty="0">
              <a:latin typeface="Times New Roman" pitchFamily="18" charset="0"/>
              <a:cs typeface="Times New Roman" pitchFamily="18" charset="0"/>
            </a:rPr>
            <a:t>.</a:t>
          </a:r>
        </a:p>
      </dgm:t>
    </dgm:pt>
    <dgm:pt modelId="{5DB2DA07-5FCB-421F-B05A-FA6F5F146170}" type="sibTrans" cxnId="{7324DAA3-8894-4715-9423-38BC9DA82BB1}">
      <dgm:prSet/>
      <dgm:spPr/>
      <dgm:t>
        <a:bodyPr/>
        <a:lstStyle/>
        <a:p>
          <a:endParaRPr lang="en-US"/>
        </a:p>
      </dgm:t>
    </dgm:pt>
    <dgm:pt modelId="{9271460F-9A45-499C-97FF-6B18B6D80BB5}" type="parTrans" cxnId="{7324DAA3-8894-4715-9423-38BC9DA82BB1}">
      <dgm:prSet/>
      <dgm:spPr/>
      <dgm:t>
        <a:bodyPr/>
        <a:lstStyle/>
        <a:p>
          <a:endParaRPr lang="en-US"/>
        </a:p>
      </dgm:t>
    </dgm:pt>
    <dgm:pt modelId="{58691211-D5F7-40BF-936A-5702C1E95E38}">
      <dgm:prSet phldrT="[Text]" custT="1"/>
      <dgm:spPr/>
      <dgm:t>
        <a:bodyPr/>
        <a:lstStyle/>
        <a:p>
          <a:r>
            <a:rPr lang="en-US" sz="2800" b="0" dirty="0">
              <a:latin typeface="Times New Roman" pitchFamily="18" charset="0"/>
              <a:cs typeface="Times New Roman" pitchFamily="18" charset="0"/>
            </a:rPr>
            <a:t>B5</a:t>
          </a:r>
        </a:p>
      </dgm:t>
    </dgm:pt>
    <dgm:pt modelId="{14B3E49D-4069-42D0-A352-348249EC00C0}" type="parTrans" cxnId="{E8E13AFF-6CD0-4D3D-8CCF-734C000C6AA9}">
      <dgm:prSet/>
      <dgm:spPr/>
    </dgm:pt>
    <dgm:pt modelId="{9D375141-AE5B-4F68-A2E5-155786784907}" type="sibTrans" cxnId="{E8E13AFF-6CD0-4D3D-8CCF-734C000C6AA9}">
      <dgm:prSet/>
      <dgm:spPr/>
    </dgm:pt>
    <dgm:pt modelId="{DBCEE121-8BDB-4DEB-8801-1BBFB4EA1F37}">
      <dgm:prSet phldrT="[Text]" custT="1"/>
      <dgm:spPr/>
      <dgm:t>
        <a:bodyPr/>
        <a:lstStyle/>
        <a:p>
          <a:r>
            <a:rPr lang="en-US" sz="2800" b="0" dirty="0" err="1">
              <a:latin typeface="Times New Roman" pitchFamily="18" charset="0"/>
              <a:cs typeface="Times New Roman" pitchFamily="18" charset="0"/>
            </a:rPr>
            <a:t>Kiểm</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chất</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lượng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phân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bón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sau</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sản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xuất</a:t>
          </a:r>
          <a:r>
            <a:rPr lang="en-US" sz="2800" b="0" dirty="0">
              <a:latin typeface="Times New Roman" pitchFamily="18" charset="0"/>
              <a:cs typeface="Times New Roman" pitchFamily="18" charset="0"/>
            </a:rPr>
            <a:t> </a:t>
          </a:r>
        </a:p>
      </dgm:t>
    </dgm:pt>
    <dgm:pt modelId="{D227D251-4B86-463D-8925-6117B5228ED7}" type="parTrans" cxnId="{7917A698-D558-4582-B7E6-59E5B1C00F1E}">
      <dgm:prSet/>
      <dgm:spPr/>
      <dgm:t>
        <a:bodyPr/>
        <a:lstStyle/>
        <a:p>
          <a:endParaRPr lang="en-US"/>
        </a:p>
      </dgm:t>
    </dgm:pt>
    <dgm:pt modelId="{AFC3D054-8BE1-4EA1-A2BB-FF573FA8D6A5}" type="sibTrans" cxnId="{7917A698-D558-4582-B7E6-59E5B1C00F1E}">
      <dgm:prSet/>
      <dgm:spPr/>
      <dgm:t>
        <a:bodyPr/>
        <a:lstStyle/>
        <a:p>
          <a:endParaRPr lang="en-US"/>
        </a:p>
      </dgm:t>
    </dgm:pt>
    <dgm:pt modelId="{C6916F11-1DDB-4CDD-831C-B62BD6810961}" type="pres">
      <dgm:prSet presAssocID="{EC0FAA44-9AA4-475E-80D1-C12DB41A4A9F}" presName="linearFlow" presStyleCnt="0">
        <dgm:presLayoutVars>
          <dgm:dir/>
          <dgm:animLvl val="lvl"/>
          <dgm:resizeHandles val="exact"/>
        </dgm:presLayoutVars>
      </dgm:prSet>
      <dgm:spPr/>
      <dgm:t>
        <a:bodyPr/>
        <a:lstStyle/>
        <a:p>
          <a:endParaRPr lang="vi-VN"/>
        </a:p>
      </dgm:t>
    </dgm:pt>
    <dgm:pt modelId="{116D9656-E4B4-4489-B655-A4299A82DBC9}" type="pres">
      <dgm:prSet presAssocID="{7236ACF1-7D4F-41FB-8EA7-75464720E321}" presName="composite" presStyleCnt="0"/>
      <dgm:spPr/>
    </dgm:pt>
    <dgm:pt modelId="{504F1E32-838E-405E-BF4B-ED693700C04B}" type="pres">
      <dgm:prSet presAssocID="{7236ACF1-7D4F-41FB-8EA7-75464720E321}" presName="parentText" presStyleLbl="alignNode1" presStyleIdx="0" presStyleCnt="5">
        <dgm:presLayoutVars>
          <dgm:chMax val="1"/>
          <dgm:bulletEnabled val="1"/>
        </dgm:presLayoutVars>
      </dgm:prSet>
      <dgm:spPr/>
      <dgm:t>
        <a:bodyPr/>
        <a:lstStyle/>
        <a:p>
          <a:endParaRPr lang="vi-VN"/>
        </a:p>
      </dgm:t>
    </dgm:pt>
    <dgm:pt modelId="{3C9AA7F6-BDFD-4E2F-9D43-1E40593D9EB8}" type="pres">
      <dgm:prSet presAssocID="{7236ACF1-7D4F-41FB-8EA7-75464720E321}" presName="descendantText" presStyleLbl="alignAcc1" presStyleIdx="0" presStyleCnt="5" custScaleY="100000" custLinFactNeighborX="-105" custLinFactNeighborY="-43438">
        <dgm:presLayoutVars>
          <dgm:bulletEnabled val="1"/>
        </dgm:presLayoutVars>
      </dgm:prSet>
      <dgm:spPr/>
      <dgm:t>
        <a:bodyPr/>
        <a:lstStyle/>
        <a:p>
          <a:endParaRPr lang="vi-VN"/>
        </a:p>
      </dgm:t>
    </dgm:pt>
    <dgm:pt modelId="{989AD310-6C94-4C04-ABB5-592CDD1C70A4}" type="pres">
      <dgm:prSet presAssocID="{87D764EA-EA4E-446D-A876-86EE02A1BB09}" presName="sp" presStyleCnt="0"/>
      <dgm:spPr/>
    </dgm:pt>
    <dgm:pt modelId="{C01EFC2F-43A1-430D-95F6-6B3F6CB1E0F1}" type="pres">
      <dgm:prSet presAssocID="{CFA4724D-F649-4AC0-8075-BB89BD91CBBD}" presName="composite" presStyleCnt="0"/>
      <dgm:spPr/>
    </dgm:pt>
    <dgm:pt modelId="{D67D77BC-90B4-42E8-9230-CA1C53675E17}" type="pres">
      <dgm:prSet presAssocID="{CFA4724D-F649-4AC0-8075-BB89BD91CBBD}" presName="parentText" presStyleLbl="alignNode1" presStyleIdx="1" presStyleCnt="5">
        <dgm:presLayoutVars>
          <dgm:chMax val="1"/>
          <dgm:bulletEnabled val="1"/>
        </dgm:presLayoutVars>
      </dgm:prSet>
      <dgm:spPr/>
      <dgm:t>
        <a:bodyPr/>
        <a:lstStyle/>
        <a:p>
          <a:endParaRPr lang="vi-VN"/>
        </a:p>
      </dgm:t>
    </dgm:pt>
    <dgm:pt modelId="{56D2F5F0-E344-4666-8901-76A5420CFBD8}" type="pres">
      <dgm:prSet presAssocID="{CFA4724D-F649-4AC0-8075-BB89BD91CBBD}" presName="descendantText" presStyleLbl="alignAcc1" presStyleIdx="1" presStyleCnt="5">
        <dgm:presLayoutVars>
          <dgm:bulletEnabled val="1"/>
        </dgm:presLayoutVars>
      </dgm:prSet>
      <dgm:spPr/>
      <dgm:t>
        <a:bodyPr/>
        <a:lstStyle/>
        <a:p>
          <a:endParaRPr lang="vi-VN"/>
        </a:p>
      </dgm:t>
    </dgm:pt>
    <dgm:pt modelId="{B70EB233-4157-4BDA-85B5-7FFFF9D8D967}" type="pres">
      <dgm:prSet presAssocID="{AFC04137-3B51-4158-B867-FD8561CEA423}" presName="sp" presStyleCnt="0"/>
      <dgm:spPr/>
    </dgm:pt>
    <dgm:pt modelId="{AF8A0440-982E-4A1E-9FF2-2A40660DBBEB}" type="pres">
      <dgm:prSet presAssocID="{B9BE2173-5277-4A94-93D6-5C2D1A1B6864}" presName="composite" presStyleCnt="0"/>
      <dgm:spPr/>
    </dgm:pt>
    <dgm:pt modelId="{07FF1DB8-3271-4182-97A2-5DB1CAD323A4}" type="pres">
      <dgm:prSet presAssocID="{B9BE2173-5277-4A94-93D6-5C2D1A1B6864}" presName="parentText" presStyleLbl="alignNode1" presStyleIdx="2" presStyleCnt="5">
        <dgm:presLayoutVars>
          <dgm:chMax val="1"/>
          <dgm:bulletEnabled val="1"/>
        </dgm:presLayoutVars>
      </dgm:prSet>
      <dgm:spPr/>
      <dgm:t>
        <a:bodyPr/>
        <a:lstStyle/>
        <a:p>
          <a:endParaRPr lang="vi-VN"/>
        </a:p>
      </dgm:t>
    </dgm:pt>
    <dgm:pt modelId="{14B476AE-41EF-4C90-9AAC-E2A0C693C69C}" type="pres">
      <dgm:prSet presAssocID="{B9BE2173-5277-4A94-93D6-5C2D1A1B6864}" presName="descendantText" presStyleLbl="alignAcc1" presStyleIdx="2" presStyleCnt="5">
        <dgm:presLayoutVars>
          <dgm:bulletEnabled val="1"/>
        </dgm:presLayoutVars>
      </dgm:prSet>
      <dgm:spPr/>
      <dgm:t>
        <a:bodyPr/>
        <a:lstStyle/>
        <a:p>
          <a:endParaRPr lang="vi-VN"/>
        </a:p>
      </dgm:t>
    </dgm:pt>
    <dgm:pt modelId="{CDCD94D3-484D-4870-94B4-71AD9844EAA7}" type="pres">
      <dgm:prSet presAssocID="{9CF34069-43EA-4DD4-B9B3-C77ED4F41D55}" presName="sp" presStyleCnt="0"/>
      <dgm:spPr/>
    </dgm:pt>
    <dgm:pt modelId="{18BA5E89-C0AD-4879-BAFC-71E864B44CBF}" type="pres">
      <dgm:prSet presAssocID="{1DE41CAF-05BB-4CFB-8180-8BDDB9211828}" presName="composite" presStyleCnt="0"/>
      <dgm:spPr/>
    </dgm:pt>
    <dgm:pt modelId="{0797CF99-DD53-4FDC-9EE3-D727E27EC8F7}" type="pres">
      <dgm:prSet presAssocID="{1DE41CAF-05BB-4CFB-8180-8BDDB9211828}" presName="parentText" presStyleLbl="alignNode1" presStyleIdx="3" presStyleCnt="5">
        <dgm:presLayoutVars>
          <dgm:chMax val="1"/>
          <dgm:bulletEnabled val="1"/>
        </dgm:presLayoutVars>
      </dgm:prSet>
      <dgm:spPr/>
      <dgm:t>
        <a:bodyPr/>
        <a:lstStyle/>
        <a:p>
          <a:endParaRPr lang="vi-VN"/>
        </a:p>
      </dgm:t>
    </dgm:pt>
    <dgm:pt modelId="{1A40B914-77D1-48DA-A493-E4BA417C4E94}" type="pres">
      <dgm:prSet presAssocID="{1DE41CAF-05BB-4CFB-8180-8BDDB9211828}" presName="descendantText" presStyleLbl="alignAcc1" presStyleIdx="3" presStyleCnt="5">
        <dgm:presLayoutVars>
          <dgm:bulletEnabled val="1"/>
        </dgm:presLayoutVars>
      </dgm:prSet>
      <dgm:spPr/>
      <dgm:t>
        <a:bodyPr/>
        <a:lstStyle/>
        <a:p>
          <a:endParaRPr lang="vi-VN"/>
        </a:p>
      </dgm:t>
    </dgm:pt>
    <dgm:pt modelId="{A1BDEDBC-1104-4EA6-A0E1-F32A13FD57F1}" type="pres">
      <dgm:prSet presAssocID="{25E00E40-51A2-4C94-A436-3E5C60A13BB1}" presName="sp" presStyleCnt="0"/>
      <dgm:spPr/>
    </dgm:pt>
    <dgm:pt modelId="{60C35BB1-70AE-4946-9AA1-F35DD68A7048}" type="pres">
      <dgm:prSet presAssocID="{58691211-D5F7-40BF-936A-5702C1E95E38}" presName="composite" presStyleCnt="0"/>
      <dgm:spPr/>
    </dgm:pt>
    <dgm:pt modelId="{C8715B02-473A-4496-8467-4889CF9529B5}" type="pres">
      <dgm:prSet presAssocID="{58691211-D5F7-40BF-936A-5702C1E95E38}" presName="parentText" presStyleLbl="alignNode1" presStyleIdx="4" presStyleCnt="5">
        <dgm:presLayoutVars>
          <dgm:chMax val="1"/>
          <dgm:bulletEnabled val="1"/>
        </dgm:presLayoutVars>
      </dgm:prSet>
      <dgm:spPr/>
      <dgm:t>
        <a:bodyPr/>
        <a:lstStyle/>
        <a:p>
          <a:endParaRPr lang="vi-VN"/>
        </a:p>
      </dgm:t>
    </dgm:pt>
    <dgm:pt modelId="{B7736102-3217-47E0-951A-6F4BF34CB248}" type="pres">
      <dgm:prSet presAssocID="{58691211-D5F7-40BF-936A-5702C1E95E38}" presName="descendantText" presStyleLbl="alignAcc1" presStyleIdx="4" presStyleCnt="5">
        <dgm:presLayoutVars>
          <dgm:bulletEnabled val="1"/>
        </dgm:presLayoutVars>
      </dgm:prSet>
      <dgm:spPr/>
      <dgm:t>
        <a:bodyPr/>
        <a:lstStyle/>
        <a:p>
          <a:endParaRPr lang="vi-VN"/>
        </a:p>
      </dgm:t>
    </dgm:pt>
  </dgm:ptLst>
  <dgm:cxnLst>
    <dgm:cxn modelId="{D5CFC212-83F2-4832-AC7D-3CE4155A5B99}" type="presOf" srcId="{58691211-D5F7-40BF-936A-5702C1E95E38}" destId="{C8715B02-473A-4496-8467-4889CF9529B5}" srcOrd="0" destOrd="0" presId="urn:microsoft.com/office/officeart/2005/8/layout/chevron2"/>
    <dgm:cxn modelId="{58DDB2CE-8B3D-4E85-93E0-6123167ACE21}" srcId="{7236ACF1-7D4F-41FB-8EA7-75464720E321}" destId="{257E6214-CD9F-42B6-8AF4-C0B955FC0569}" srcOrd="0" destOrd="0" parTransId="{C5C40DE9-F201-4617-8C86-49001D9D7F24}" sibTransId="{FF1596ED-F9D0-4DEB-8103-D4E4DBA41157}"/>
    <dgm:cxn modelId="{0332EC33-2427-4EDE-8916-776874B3FBC7}" type="presOf" srcId="{B9BE2173-5277-4A94-93D6-5C2D1A1B6864}" destId="{07FF1DB8-3271-4182-97A2-5DB1CAD323A4}" srcOrd="0" destOrd="0" presId="urn:microsoft.com/office/officeart/2005/8/layout/chevron2"/>
    <dgm:cxn modelId="{D8678F9D-47C4-4AEA-BC3E-917CE67C2F22}" srcId="{EC0FAA44-9AA4-475E-80D1-C12DB41A4A9F}" destId="{CFA4724D-F649-4AC0-8075-BB89BD91CBBD}" srcOrd="1" destOrd="0" parTransId="{420A6BBB-21E9-4C22-B113-0E4687AB574E}" sibTransId="{AFC04137-3B51-4158-B867-FD8561CEA423}"/>
    <dgm:cxn modelId="{F61271F0-BA7B-453B-AE35-16E6E5A54AD9}" srcId="{B9BE2173-5277-4A94-93D6-5C2D1A1B6864}" destId="{9AAA9D01-CEB5-43E4-B52E-81BCE10F1C7F}" srcOrd="0" destOrd="0" parTransId="{70702AEB-6050-41C7-ABBB-E81297B73904}" sibTransId="{A38F4D4B-C3AF-4E57-AE6F-7A6BBD2375C4}"/>
    <dgm:cxn modelId="{7324DAA3-8894-4715-9423-38BC9DA82BB1}" srcId="{CFA4724D-F649-4AC0-8075-BB89BD91CBBD}" destId="{E21C9A1C-71D4-4C69-957F-90D0D39819BC}" srcOrd="0" destOrd="0" parTransId="{9271460F-9A45-499C-97FF-6B18B6D80BB5}" sibTransId="{5DB2DA07-5FCB-421F-B05A-FA6F5F146170}"/>
    <dgm:cxn modelId="{DC28212A-0B04-4C65-9812-833FD6EEFC41}" srcId="{1DE41CAF-05BB-4CFB-8180-8BDDB9211828}" destId="{B00B57C2-B21D-4B87-ACA0-6CF29A6831CD}" srcOrd="0" destOrd="0" parTransId="{B3E24666-5EF3-4891-93FC-16E8479566CE}" sibTransId="{1EF16770-8A17-43F0-A8A7-D5C70F74F014}"/>
    <dgm:cxn modelId="{4C0E831C-F635-4335-A4D5-D4021A76A998}" type="presOf" srcId="{257E6214-CD9F-42B6-8AF4-C0B955FC0569}" destId="{3C9AA7F6-BDFD-4E2F-9D43-1E40593D9EB8}" srcOrd="0" destOrd="0" presId="urn:microsoft.com/office/officeart/2005/8/layout/chevron2"/>
    <dgm:cxn modelId="{34809E64-8282-4606-B6CA-B807F3046821}" srcId="{EC0FAA44-9AA4-475E-80D1-C12DB41A4A9F}" destId="{B9BE2173-5277-4A94-93D6-5C2D1A1B6864}" srcOrd="2" destOrd="0" parTransId="{B66E818D-D202-46DB-9789-36CB1245F2E0}" sibTransId="{9CF34069-43EA-4DD4-B9B3-C77ED4F41D55}"/>
    <dgm:cxn modelId="{6056CB66-CE43-41C2-94C5-3E095C2ED6E8}" type="presOf" srcId="{7236ACF1-7D4F-41FB-8EA7-75464720E321}" destId="{504F1E32-838E-405E-BF4B-ED693700C04B}" srcOrd="0" destOrd="0" presId="urn:microsoft.com/office/officeart/2005/8/layout/chevron2"/>
    <dgm:cxn modelId="{7917A698-D558-4582-B7E6-59E5B1C00F1E}" srcId="{58691211-D5F7-40BF-936A-5702C1E95E38}" destId="{DBCEE121-8BDB-4DEB-8801-1BBFB4EA1F37}" srcOrd="0" destOrd="0" parTransId="{D227D251-4B86-463D-8925-6117B5228ED7}" sibTransId="{AFC3D054-8BE1-4EA1-A2BB-FF573FA8D6A5}"/>
    <dgm:cxn modelId="{AE026F8C-7677-4655-87A6-7E3FEE9F3762}" type="presOf" srcId="{DBCEE121-8BDB-4DEB-8801-1BBFB4EA1F37}" destId="{B7736102-3217-47E0-951A-6F4BF34CB248}" srcOrd="0" destOrd="0" presId="urn:microsoft.com/office/officeart/2005/8/layout/chevron2"/>
    <dgm:cxn modelId="{2C662119-FB9B-4038-BEE3-343BF68D650D}" type="presOf" srcId="{1DE41CAF-05BB-4CFB-8180-8BDDB9211828}" destId="{0797CF99-DD53-4FDC-9EE3-D727E27EC8F7}" srcOrd="0" destOrd="0" presId="urn:microsoft.com/office/officeart/2005/8/layout/chevron2"/>
    <dgm:cxn modelId="{091D218C-E75E-4F13-81A5-559B9D7F3A74}" type="presOf" srcId="{9AAA9D01-CEB5-43E4-B52E-81BCE10F1C7F}" destId="{14B476AE-41EF-4C90-9AAC-E2A0C693C69C}" srcOrd="0" destOrd="0" presId="urn:microsoft.com/office/officeart/2005/8/layout/chevron2"/>
    <dgm:cxn modelId="{E8E13AFF-6CD0-4D3D-8CCF-734C000C6AA9}" srcId="{EC0FAA44-9AA4-475E-80D1-C12DB41A4A9F}" destId="{58691211-D5F7-40BF-936A-5702C1E95E38}" srcOrd="4" destOrd="0" parTransId="{14B3E49D-4069-42D0-A352-348249EC00C0}" sibTransId="{9D375141-AE5B-4F68-A2E5-155786784907}"/>
    <dgm:cxn modelId="{8D06DE26-AB9B-45DD-9632-2B47A237EC6B}" type="presOf" srcId="{EC0FAA44-9AA4-475E-80D1-C12DB41A4A9F}" destId="{C6916F11-1DDB-4CDD-831C-B62BD6810961}" srcOrd="0" destOrd="0" presId="urn:microsoft.com/office/officeart/2005/8/layout/chevron2"/>
    <dgm:cxn modelId="{AFBD9F37-7059-40CF-B74B-9D51F46C7005}" type="presOf" srcId="{B00B57C2-B21D-4B87-ACA0-6CF29A6831CD}" destId="{1A40B914-77D1-48DA-A493-E4BA417C4E94}" srcOrd="0" destOrd="0" presId="urn:microsoft.com/office/officeart/2005/8/layout/chevron2"/>
    <dgm:cxn modelId="{F0F2C7D1-80E9-48C6-BDA6-D1F05167A3E2}" srcId="{EC0FAA44-9AA4-475E-80D1-C12DB41A4A9F}" destId="{7236ACF1-7D4F-41FB-8EA7-75464720E321}" srcOrd="0" destOrd="0" parTransId="{483F80E4-2B92-4087-A8FC-0747C8CB5A2F}" sibTransId="{87D764EA-EA4E-446D-A876-86EE02A1BB09}"/>
    <dgm:cxn modelId="{F75F5CC5-ACFE-450E-8A6F-EECA0D3964FB}" type="presOf" srcId="{E21C9A1C-71D4-4C69-957F-90D0D39819BC}" destId="{56D2F5F0-E344-4666-8901-76A5420CFBD8}" srcOrd="0" destOrd="0" presId="urn:microsoft.com/office/officeart/2005/8/layout/chevron2"/>
    <dgm:cxn modelId="{ABEF376B-1C5C-41E7-A7E9-09CF6EBC5E5C}" srcId="{EC0FAA44-9AA4-475E-80D1-C12DB41A4A9F}" destId="{1DE41CAF-05BB-4CFB-8180-8BDDB9211828}" srcOrd="3" destOrd="0" parTransId="{1356A93D-D34B-4A7D-8A56-5C92E543BA51}" sibTransId="{25E00E40-51A2-4C94-A436-3E5C60A13BB1}"/>
    <dgm:cxn modelId="{E19ADB1D-163D-4C67-9E11-360B3BF1548B}" type="presOf" srcId="{CFA4724D-F649-4AC0-8075-BB89BD91CBBD}" destId="{D67D77BC-90B4-42E8-9230-CA1C53675E17}" srcOrd="0" destOrd="0" presId="urn:microsoft.com/office/officeart/2005/8/layout/chevron2"/>
    <dgm:cxn modelId="{AB1C5C00-E37D-49D0-ADB5-E31FDC46D3C0}" type="presParOf" srcId="{C6916F11-1DDB-4CDD-831C-B62BD6810961}" destId="{116D9656-E4B4-4489-B655-A4299A82DBC9}" srcOrd="0" destOrd="0" presId="urn:microsoft.com/office/officeart/2005/8/layout/chevron2"/>
    <dgm:cxn modelId="{DDD1C3E0-9796-4A36-AED0-7727F12A5D91}" type="presParOf" srcId="{116D9656-E4B4-4489-B655-A4299A82DBC9}" destId="{504F1E32-838E-405E-BF4B-ED693700C04B}" srcOrd="0" destOrd="0" presId="urn:microsoft.com/office/officeart/2005/8/layout/chevron2"/>
    <dgm:cxn modelId="{7AD70936-3D7F-4A18-8FE1-DEB3D7E33818}" type="presParOf" srcId="{116D9656-E4B4-4489-B655-A4299A82DBC9}" destId="{3C9AA7F6-BDFD-4E2F-9D43-1E40593D9EB8}" srcOrd="1" destOrd="0" presId="urn:microsoft.com/office/officeart/2005/8/layout/chevron2"/>
    <dgm:cxn modelId="{289174C3-2798-46A4-8D18-06610CAABB68}" type="presParOf" srcId="{C6916F11-1DDB-4CDD-831C-B62BD6810961}" destId="{989AD310-6C94-4C04-ABB5-592CDD1C70A4}" srcOrd="1" destOrd="0" presId="urn:microsoft.com/office/officeart/2005/8/layout/chevron2"/>
    <dgm:cxn modelId="{DB58D04D-1858-449F-A931-603B65764861}" type="presParOf" srcId="{C6916F11-1DDB-4CDD-831C-B62BD6810961}" destId="{C01EFC2F-43A1-430D-95F6-6B3F6CB1E0F1}" srcOrd="2" destOrd="0" presId="urn:microsoft.com/office/officeart/2005/8/layout/chevron2"/>
    <dgm:cxn modelId="{A2E11D28-5C84-4A1E-BB41-82DEE827A849}" type="presParOf" srcId="{C01EFC2F-43A1-430D-95F6-6B3F6CB1E0F1}" destId="{D67D77BC-90B4-42E8-9230-CA1C53675E17}" srcOrd="0" destOrd="0" presId="urn:microsoft.com/office/officeart/2005/8/layout/chevron2"/>
    <dgm:cxn modelId="{F75BB636-7C8B-4BF6-A160-612B98E08006}" type="presParOf" srcId="{C01EFC2F-43A1-430D-95F6-6B3F6CB1E0F1}" destId="{56D2F5F0-E344-4666-8901-76A5420CFBD8}" srcOrd="1" destOrd="0" presId="urn:microsoft.com/office/officeart/2005/8/layout/chevron2"/>
    <dgm:cxn modelId="{F00CC00A-2531-40F2-86EB-AD47ED5704E1}" type="presParOf" srcId="{C6916F11-1DDB-4CDD-831C-B62BD6810961}" destId="{B70EB233-4157-4BDA-85B5-7FFFF9D8D967}" srcOrd="3" destOrd="0" presId="urn:microsoft.com/office/officeart/2005/8/layout/chevron2"/>
    <dgm:cxn modelId="{3FB48C8A-274C-44DC-902F-31413EAFCBC7}" type="presParOf" srcId="{C6916F11-1DDB-4CDD-831C-B62BD6810961}" destId="{AF8A0440-982E-4A1E-9FF2-2A40660DBBEB}" srcOrd="4" destOrd="0" presId="urn:microsoft.com/office/officeart/2005/8/layout/chevron2"/>
    <dgm:cxn modelId="{97C673FA-6CE0-427A-A3E4-881D97E7A550}" type="presParOf" srcId="{AF8A0440-982E-4A1E-9FF2-2A40660DBBEB}" destId="{07FF1DB8-3271-4182-97A2-5DB1CAD323A4}" srcOrd="0" destOrd="0" presId="urn:microsoft.com/office/officeart/2005/8/layout/chevron2"/>
    <dgm:cxn modelId="{49FF0FD2-4983-465D-8168-F2FECE883202}" type="presParOf" srcId="{AF8A0440-982E-4A1E-9FF2-2A40660DBBEB}" destId="{14B476AE-41EF-4C90-9AAC-E2A0C693C69C}" srcOrd="1" destOrd="0" presId="urn:microsoft.com/office/officeart/2005/8/layout/chevron2"/>
    <dgm:cxn modelId="{485AE1CC-E2A3-4D07-8A51-8A0566B088C2}" type="presParOf" srcId="{C6916F11-1DDB-4CDD-831C-B62BD6810961}" destId="{CDCD94D3-484D-4870-94B4-71AD9844EAA7}" srcOrd="5" destOrd="0" presId="urn:microsoft.com/office/officeart/2005/8/layout/chevron2"/>
    <dgm:cxn modelId="{A7F2CC05-1A06-48CE-90BB-A255AC3D5071}" type="presParOf" srcId="{C6916F11-1DDB-4CDD-831C-B62BD6810961}" destId="{18BA5E89-C0AD-4879-BAFC-71E864B44CBF}" srcOrd="6" destOrd="0" presId="urn:microsoft.com/office/officeart/2005/8/layout/chevron2"/>
    <dgm:cxn modelId="{85A0E1EF-E44A-4BC3-A010-02DC87BBB774}" type="presParOf" srcId="{18BA5E89-C0AD-4879-BAFC-71E864B44CBF}" destId="{0797CF99-DD53-4FDC-9EE3-D727E27EC8F7}" srcOrd="0" destOrd="0" presId="urn:microsoft.com/office/officeart/2005/8/layout/chevron2"/>
    <dgm:cxn modelId="{B6107F81-D6AD-457E-B1C8-FCBD4349156F}" type="presParOf" srcId="{18BA5E89-C0AD-4879-BAFC-71E864B44CBF}" destId="{1A40B914-77D1-48DA-A493-E4BA417C4E94}" srcOrd="1" destOrd="0" presId="urn:microsoft.com/office/officeart/2005/8/layout/chevron2"/>
    <dgm:cxn modelId="{8D915D65-9B19-4C5E-B873-757511211207}" type="presParOf" srcId="{C6916F11-1DDB-4CDD-831C-B62BD6810961}" destId="{A1BDEDBC-1104-4EA6-A0E1-F32A13FD57F1}" srcOrd="7" destOrd="0" presId="urn:microsoft.com/office/officeart/2005/8/layout/chevron2"/>
    <dgm:cxn modelId="{D4D5180E-933A-4485-97DF-FBD455FF0B47}" type="presParOf" srcId="{C6916F11-1DDB-4CDD-831C-B62BD6810961}" destId="{60C35BB1-70AE-4946-9AA1-F35DD68A7048}" srcOrd="8" destOrd="0" presId="urn:microsoft.com/office/officeart/2005/8/layout/chevron2"/>
    <dgm:cxn modelId="{21387BE5-6BCD-44DE-AF1D-DE25CF1EA45C}" type="presParOf" srcId="{60C35BB1-70AE-4946-9AA1-F35DD68A7048}" destId="{C8715B02-473A-4496-8467-4889CF9529B5}" srcOrd="0" destOrd="0" presId="urn:microsoft.com/office/officeart/2005/8/layout/chevron2"/>
    <dgm:cxn modelId="{4F1C8C6F-C8E4-49B2-95F6-F10F53BB8017}" type="presParOf" srcId="{60C35BB1-70AE-4946-9AA1-F35DD68A7048}" destId="{B7736102-3217-47E0-951A-6F4BF34CB24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F3367-48DC-401D-9176-C6B0DC4F9A5C}">
      <dsp:nvSpPr>
        <dsp:cNvPr id="0" name=""/>
        <dsp:cNvSpPr/>
      </dsp:nvSpPr>
      <dsp:spPr>
        <a:xfrm rot="10800000">
          <a:off x="412176" y="1851"/>
          <a:ext cx="7633846" cy="5103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278" tIns="121920" rIns="227584" bIns="121920" numCol="1" spcCol="1270" anchor="ctr" anchorCtr="0">
          <a:noAutofit/>
        </a:bodyPr>
        <a:lstStyle/>
        <a:p>
          <a:pPr lvl="0" algn="l" defTabSz="1422400">
            <a:lnSpc>
              <a:spcPct val="90000"/>
            </a:lnSpc>
            <a:spcBef>
              <a:spcPct val="0"/>
            </a:spcBef>
            <a:spcAft>
              <a:spcPct val="35000"/>
            </a:spcAft>
          </a:pPr>
          <a:r>
            <a:rPr lang="en-US" sz="3200" kern="1200" dirty="0" err="1">
              <a:latin typeface="Times New Roman" pitchFamily="18" charset="0"/>
              <a:cs typeface="Times New Roman" pitchFamily="18" charset="0"/>
            </a:rPr>
            <a:t>Thông</a:t>
          </a:r>
          <a:r>
            <a:rPr lang="en-US" sz="3200" kern="1200" dirty="0">
              <a:latin typeface="Times New Roman" pitchFamily="18" charset="0"/>
              <a:cs typeface="Times New Roman" pitchFamily="18" charset="0"/>
            </a:rPr>
            <a:t> tin </a:t>
          </a:r>
          <a:r>
            <a:rPr lang="en-US" sz="3200" kern="1200" dirty="0" err="1">
              <a:latin typeface="Times New Roman" pitchFamily="18" charset="0"/>
              <a:cs typeface="Times New Roman" pitchFamily="18" charset="0"/>
            </a:rPr>
            <a:t>chung</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về</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gói</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thầu</a:t>
          </a:r>
          <a:endParaRPr lang="en-US" sz="3200" b="0" i="0" kern="1200" dirty="0">
            <a:latin typeface="Times New Roman" pitchFamily="18" charset="0"/>
            <a:cs typeface="Times New Roman" pitchFamily="18" charset="0"/>
          </a:endParaRPr>
        </a:p>
      </dsp:txBody>
      <dsp:txXfrm rot="10800000">
        <a:off x="539769" y="1851"/>
        <a:ext cx="7506253" cy="510371"/>
      </dsp:txXfrm>
    </dsp:sp>
    <dsp:sp modelId="{64FEE878-AB0D-4381-9482-D631E6A58B99}">
      <dsp:nvSpPr>
        <dsp:cNvPr id="0" name=""/>
        <dsp:cNvSpPr/>
      </dsp:nvSpPr>
      <dsp:spPr>
        <a:xfrm flipH="1">
          <a:off x="579481" y="228600"/>
          <a:ext cx="45721" cy="5687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E6844-A27D-40D7-8B1A-D7D3808C7016}">
      <dsp:nvSpPr>
        <dsp:cNvPr id="0" name=""/>
        <dsp:cNvSpPr/>
      </dsp:nvSpPr>
      <dsp:spPr>
        <a:xfrm rot="10800000">
          <a:off x="412176" y="682997"/>
          <a:ext cx="7633846" cy="5103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278" tIns="121920" rIns="227584" bIns="121920" numCol="1" spcCol="1270" anchor="ctr" anchorCtr="0">
          <a:noAutofit/>
        </a:bodyPr>
        <a:lstStyle/>
        <a:p>
          <a:pPr lvl="0" algn="l" defTabSz="1422400">
            <a:lnSpc>
              <a:spcPct val="90000"/>
            </a:lnSpc>
            <a:spcBef>
              <a:spcPct val="0"/>
            </a:spcBef>
            <a:spcAft>
              <a:spcPct val="35000"/>
            </a:spcAft>
          </a:pPr>
          <a:r>
            <a:rPr lang="en-US" sz="3200" kern="1200" dirty="0" err="1">
              <a:latin typeface="Times New Roman" pitchFamily="18" charset="0"/>
              <a:cs typeface="Times New Roman" pitchFamily="18" charset="0"/>
            </a:rPr>
            <a:t>Đánh</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giá</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các</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công</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nghệ</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của</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gói</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thầu</a:t>
          </a:r>
          <a:endParaRPr lang="en-US" sz="3200" b="0" i="0" kern="1200" dirty="0">
            <a:latin typeface="Times New Roman" pitchFamily="18" charset="0"/>
            <a:cs typeface="Times New Roman" pitchFamily="18" charset="0"/>
          </a:endParaRPr>
        </a:p>
      </dsp:txBody>
      <dsp:txXfrm rot="10800000">
        <a:off x="539769" y="682997"/>
        <a:ext cx="7506253" cy="510371"/>
      </dsp:txXfrm>
    </dsp:sp>
    <dsp:sp modelId="{4B8C859F-CD69-416D-85B3-B88B38FA5D76}">
      <dsp:nvSpPr>
        <dsp:cNvPr id="0" name=""/>
        <dsp:cNvSpPr/>
      </dsp:nvSpPr>
      <dsp:spPr>
        <a:xfrm flipH="1">
          <a:off x="579481" y="914401"/>
          <a:ext cx="45721" cy="47563"/>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F8EBFA-4066-4936-BE39-1A056CB04B8D}">
      <dsp:nvSpPr>
        <dsp:cNvPr id="0" name=""/>
        <dsp:cNvSpPr/>
      </dsp:nvSpPr>
      <dsp:spPr>
        <a:xfrm rot="10800000">
          <a:off x="380987" y="1364144"/>
          <a:ext cx="7696224" cy="57209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278" tIns="121920" rIns="227584" bIns="121920" numCol="1" spcCol="1270" anchor="ctr" anchorCtr="0">
          <a:noAutofit/>
        </a:bodyPr>
        <a:lstStyle/>
        <a:p>
          <a:pPr lvl="0" algn="l" defTabSz="1422400">
            <a:lnSpc>
              <a:spcPct val="90000"/>
            </a:lnSpc>
            <a:spcBef>
              <a:spcPct val="0"/>
            </a:spcBef>
            <a:spcAft>
              <a:spcPct val="35000"/>
            </a:spcAft>
          </a:pPr>
          <a:r>
            <a:rPr lang="en-US" sz="3200" kern="1200" dirty="0" err="1">
              <a:latin typeface="Times New Roman" pitchFamily="18" charset="0"/>
              <a:cs typeface="Times New Roman" pitchFamily="18" charset="0"/>
            </a:rPr>
            <a:t>Điểm</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mạnh</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và</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hạn</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chế</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của</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công</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nghệ</a:t>
          </a:r>
          <a:endParaRPr lang="en-US" sz="3200" b="0" i="0" kern="1200" dirty="0">
            <a:latin typeface="Times New Roman" pitchFamily="18" charset="0"/>
            <a:cs typeface="Times New Roman" pitchFamily="18" charset="0"/>
          </a:endParaRPr>
        </a:p>
      </dsp:txBody>
      <dsp:txXfrm rot="10800000">
        <a:off x="524011" y="1364144"/>
        <a:ext cx="7553200" cy="572095"/>
      </dsp:txXfrm>
    </dsp:sp>
    <dsp:sp modelId="{ABEB6DEC-0235-47D2-BDF5-A0294C87C7C7}">
      <dsp:nvSpPr>
        <dsp:cNvPr id="0" name=""/>
        <dsp:cNvSpPr/>
      </dsp:nvSpPr>
      <dsp:spPr>
        <a:xfrm flipH="1">
          <a:off x="573863" y="1600199"/>
          <a:ext cx="45721" cy="9998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EBDF40-5089-4A9E-9A0F-802D7A8A1DBE}">
      <dsp:nvSpPr>
        <dsp:cNvPr id="0" name=""/>
        <dsp:cNvSpPr/>
      </dsp:nvSpPr>
      <dsp:spPr>
        <a:xfrm rot="10800000">
          <a:off x="380987" y="2107014"/>
          <a:ext cx="7696224" cy="57209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278" tIns="121920" rIns="227584" bIns="121920" numCol="1" spcCol="1270" anchor="ctr" anchorCtr="0">
          <a:noAutofit/>
        </a:bodyPr>
        <a:lstStyle/>
        <a:p>
          <a:pPr lvl="0" algn="l" defTabSz="1422400">
            <a:lnSpc>
              <a:spcPct val="90000"/>
            </a:lnSpc>
            <a:spcBef>
              <a:spcPct val="0"/>
            </a:spcBef>
            <a:spcAft>
              <a:spcPct val="35000"/>
            </a:spcAft>
          </a:pPr>
          <a:r>
            <a:rPr lang="en-US" sz="3200" kern="1200" dirty="0" err="1">
              <a:latin typeface="Times New Roman" pitchFamily="18" charset="0"/>
              <a:cs typeface="Times New Roman" pitchFamily="18" charset="0"/>
            </a:rPr>
            <a:t>Mô</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tả</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định</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hướng</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nghiên</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cứu</a:t>
          </a:r>
          <a:endParaRPr lang="en-US" sz="3200" b="0" i="0" kern="1200" dirty="0">
            <a:latin typeface="Times New Roman" pitchFamily="18" charset="0"/>
            <a:cs typeface="Times New Roman" pitchFamily="18" charset="0"/>
          </a:endParaRPr>
        </a:p>
      </dsp:txBody>
      <dsp:txXfrm rot="10800000">
        <a:off x="524011" y="2107014"/>
        <a:ext cx="7553200" cy="572095"/>
      </dsp:txXfrm>
    </dsp:sp>
    <dsp:sp modelId="{9A676B76-1416-472B-A08A-78CF57A21F10}">
      <dsp:nvSpPr>
        <dsp:cNvPr id="0" name=""/>
        <dsp:cNvSpPr/>
      </dsp:nvSpPr>
      <dsp:spPr>
        <a:xfrm flipH="1">
          <a:off x="572238" y="2362202"/>
          <a:ext cx="45721" cy="61717"/>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607C74-2947-4B86-B968-3BDDC112B3E0}">
      <dsp:nvSpPr>
        <dsp:cNvPr id="0" name=""/>
        <dsp:cNvSpPr/>
      </dsp:nvSpPr>
      <dsp:spPr>
        <a:xfrm rot="10800000">
          <a:off x="412176" y="2849883"/>
          <a:ext cx="7633846" cy="5103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278" tIns="121920" rIns="227584" bIns="121920" numCol="1" spcCol="1270" anchor="ctr" anchorCtr="0">
          <a:noAutofit/>
        </a:bodyPr>
        <a:lstStyle/>
        <a:p>
          <a:pPr lvl="0" algn="l" defTabSz="1422400">
            <a:lnSpc>
              <a:spcPct val="90000"/>
            </a:lnSpc>
            <a:spcBef>
              <a:spcPct val="0"/>
            </a:spcBef>
            <a:spcAft>
              <a:spcPct val="35000"/>
            </a:spcAft>
          </a:pPr>
          <a:r>
            <a:rPr lang="en-US" sz="3200" kern="1200" dirty="0" err="1">
              <a:latin typeface="Times New Roman" pitchFamily="18" charset="0"/>
              <a:cs typeface="Times New Roman" pitchFamily="18" charset="0"/>
            </a:rPr>
            <a:t>Hiệu</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quả</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kinh</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tế</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môi</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trường</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xã</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hội</a:t>
          </a:r>
          <a:endParaRPr lang="en-US" sz="3200" b="0" i="0" kern="1200" dirty="0">
            <a:latin typeface="Times New Roman" pitchFamily="18" charset="0"/>
            <a:cs typeface="Times New Roman" pitchFamily="18" charset="0"/>
          </a:endParaRPr>
        </a:p>
      </dsp:txBody>
      <dsp:txXfrm rot="10800000">
        <a:off x="539769" y="2849883"/>
        <a:ext cx="7506253" cy="510371"/>
      </dsp:txXfrm>
    </dsp:sp>
    <dsp:sp modelId="{8A4FCFDA-6D47-4201-BF06-4FB6CD1F569A}">
      <dsp:nvSpPr>
        <dsp:cNvPr id="0" name=""/>
        <dsp:cNvSpPr/>
      </dsp:nvSpPr>
      <dsp:spPr>
        <a:xfrm flipH="1">
          <a:off x="567501" y="3048000"/>
          <a:ext cx="118297" cy="11561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15BCC-AEB0-41C1-A32D-BBF2ABDF1322}">
      <dsp:nvSpPr>
        <dsp:cNvPr id="0" name=""/>
        <dsp:cNvSpPr/>
      </dsp:nvSpPr>
      <dsp:spPr>
        <a:xfrm rot="10800000">
          <a:off x="412176" y="3531030"/>
          <a:ext cx="7633846" cy="5103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278" tIns="121920" rIns="227584" bIns="121920" numCol="1" spcCol="1270" anchor="ctr" anchorCtr="0">
          <a:noAutofit/>
        </a:bodyPr>
        <a:lstStyle/>
        <a:p>
          <a:pPr lvl="0" algn="l" defTabSz="1422400">
            <a:lnSpc>
              <a:spcPct val="90000"/>
            </a:lnSpc>
            <a:spcBef>
              <a:spcPct val="0"/>
            </a:spcBef>
            <a:spcAft>
              <a:spcPct val="35000"/>
            </a:spcAft>
          </a:pP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Khả</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năng</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nhân</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rộng</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của</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công</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nghệ</a:t>
          </a:r>
          <a:endParaRPr lang="en-US" sz="3200" b="0" i="0" kern="1200" dirty="0">
            <a:latin typeface="Times New Roman" pitchFamily="18" charset="0"/>
            <a:cs typeface="Times New Roman" pitchFamily="18" charset="0"/>
          </a:endParaRPr>
        </a:p>
      </dsp:txBody>
      <dsp:txXfrm rot="10800000">
        <a:off x="539769" y="3531030"/>
        <a:ext cx="7506253" cy="510371"/>
      </dsp:txXfrm>
    </dsp:sp>
    <dsp:sp modelId="{B13A464F-2618-4552-941B-C24EB00CDEBE}">
      <dsp:nvSpPr>
        <dsp:cNvPr id="0" name=""/>
        <dsp:cNvSpPr/>
      </dsp:nvSpPr>
      <dsp:spPr>
        <a:xfrm flipH="1">
          <a:off x="609602" y="3783458"/>
          <a:ext cx="69749" cy="4572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A6E2C7-24C9-4653-9081-F94853306E8C}">
      <dsp:nvSpPr>
        <dsp:cNvPr id="0" name=""/>
        <dsp:cNvSpPr/>
      </dsp:nvSpPr>
      <dsp:spPr>
        <a:xfrm rot="10800000">
          <a:off x="412176" y="4212177"/>
          <a:ext cx="7633846" cy="51037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2278" tIns="121920" rIns="227584" bIns="121920" numCol="1" spcCol="1270" anchor="ctr" anchorCtr="0">
          <a:noAutofit/>
        </a:bodyPr>
        <a:lstStyle/>
        <a:p>
          <a:pPr lvl="0" algn="l" defTabSz="1422400">
            <a:lnSpc>
              <a:spcPct val="90000"/>
            </a:lnSpc>
            <a:spcBef>
              <a:spcPct val="0"/>
            </a:spcBef>
            <a:spcAft>
              <a:spcPct val="35000"/>
            </a:spcAft>
          </a:pP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Kế</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hoạch</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triển</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khai</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nghiên</a:t>
          </a:r>
          <a:r>
            <a:rPr lang="en-US" sz="3200" kern="1200" dirty="0">
              <a:latin typeface="Times New Roman" pitchFamily="18" charset="0"/>
              <a:cs typeface="Times New Roman" pitchFamily="18" charset="0"/>
            </a:rPr>
            <a:t> </a:t>
          </a:r>
          <a:r>
            <a:rPr lang="en-US" sz="3200" kern="1200" dirty="0" err="1">
              <a:latin typeface="Times New Roman" pitchFamily="18" charset="0"/>
              <a:cs typeface="Times New Roman" pitchFamily="18" charset="0"/>
            </a:rPr>
            <a:t>cứu</a:t>
          </a:r>
          <a:endParaRPr lang="en-US" sz="3200" b="0" i="0" kern="1200" dirty="0">
            <a:latin typeface="Times New Roman" pitchFamily="18" charset="0"/>
            <a:cs typeface="Times New Roman" pitchFamily="18" charset="0"/>
          </a:endParaRPr>
        </a:p>
      </dsp:txBody>
      <dsp:txXfrm rot="10800000">
        <a:off x="539769" y="4212177"/>
        <a:ext cx="7506253" cy="510371"/>
      </dsp:txXfrm>
    </dsp:sp>
    <dsp:sp modelId="{76A70177-0CFC-4C22-AD6A-5A40E58675B5}">
      <dsp:nvSpPr>
        <dsp:cNvPr id="0" name=""/>
        <dsp:cNvSpPr/>
      </dsp:nvSpPr>
      <dsp:spPr>
        <a:xfrm flipH="1">
          <a:off x="609599" y="4453180"/>
          <a:ext cx="62112" cy="45721"/>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1E32-838E-405E-BF4B-ED693700C04B}">
      <dsp:nvSpPr>
        <dsp:cNvPr id="0" name=""/>
        <dsp:cNvSpPr/>
      </dsp:nvSpPr>
      <dsp:spPr>
        <a:xfrm rot="5400000">
          <a:off x="-177344" y="182496"/>
          <a:ext cx="1182297" cy="8276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0" i="0" kern="1200" dirty="0">
              <a:latin typeface="Times New Roman" pitchFamily="18" charset="0"/>
              <a:cs typeface="Times New Roman" pitchFamily="18" charset="0"/>
            </a:rPr>
            <a:t>1.1</a:t>
          </a:r>
        </a:p>
      </dsp:txBody>
      <dsp:txXfrm rot="-5400000">
        <a:off x="1" y="418955"/>
        <a:ext cx="827608" cy="354689"/>
      </dsp:txXfrm>
    </dsp:sp>
    <dsp:sp modelId="{3C9AA7F6-BDFD-4E2F-9D43-1E40593D9EB8}">
      <dsp:nvSpPr>
        <dsp:cNvPr id="0" name=""/>
        <dsp:cNvSpPr/>
      </dsp:nvSpPr>
      <dsp:spPr>
        <a:xfrm rot="5400000">
          <a:off x="4402523" y="-3583246"/>
          <a:ext cx="768897" cy="79353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x-none" sz="2800" b="0" i="0" kern="1200">
              <a:latin typeface="Times New Roman" pitchFamily="18" charset="0"/>
              <a:cs typeface="Times New Roman" pitchFamily="18" charset="0"/>
            </a:rPr>
            <a:t>Công thức phân hữu cơ khoáng cho các cây trồng trọng điểm của dự án</a:t>
          </a:r>
          <a:endParaRPr lang="en-US" sz="2800" b="0" i="0" kern="1200" dirty="0">
            <a:latin typeface="Times New Roman" pitchFamily="18" charset="0"/>
            <a:cs typeface="Times New Roman" pitchFamily="18" charset="0"/>
          </a:endParaRPr>
        </a:p>
      </dsp:txBody>
      <dsp:txXfrm rot="-5400000">
        <a:off x="819276" y="37535"/>
        <a:ext cx="7897857" cy="693829"/>
      </dsp:txXfrm>
    </dsp:sp>
    <dsp:sp modelId="{D67D77BC-90B4-42E8-9230-CA1C53675E17}">
      <dsp:nvSpPr>
        <dsp:cNvPr id="0" name=""/>
        <dsp:cNvSpPr/>
      </dsp:nvSpPr>
      <dsp:spPr>
        <a:xfrm rot="5400000">
          <a:off x="-177344" y="1217416"/>
          <a:ext cx="1182297" cy="8276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0" i="0" kern="1200" dirty="0">
              <a:latin typeface="Times New Roman" pitchFamily="18" charset="0"/>
              <a:cs typeface="Times New Roman" pitchFamily="18" charset="0"/>
            </a:rPr>
            <a:t>1.2</a:t>
          </a:r>
        </a:p>
      </dsp:txBody>
      <dsp:txXfrm rot="-5400000">
        <a:off x="1" y="1453875"/>
        <a:ext cx="827608" cy="354689"/>
      </dsp:txXfrm>
    </dsp:sp>
    <dsp:sp modelId="{56D2F5F0-E344-4666-8901-76A5420CFBD8}">
      <dsp:nvSpPr>
        <dsp:cNvPr id="0" name=""/>
        <dsp:cNvSpPr/>
      </dsp:nvSpPr>
      <dsp:spPr>
        <a:xfrm rot="5400000">
          <a:off x="4411057" y="-2543376"/>
          <a:ext cx="768493" cy="79353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x-none" sz="2800" b="0" i="0" kern="1200">
              <a:latin typeface="Times New Roman" pitchFamily="18" charset="0"/>
              <a:cs typeface="Times New Roman" pitchFamily="18" charset="0"/>
            </a:rPr>
            <a:t>Nguyên, phụ liệu sản xuất phân hữu cơ khoáng từ phân lợn ép</a:t>
          </a:r>
          <a:endParaRPr lang="en-US" sz="2800" b="0" i="0" kern="1200" dirty="0">
            <a:latin typeface="Times New Roman" pitchFamily="18" charset="0"/>
            <a:cs typeface="Times New Roman" pitchFamily="18" charset="0"/>
          </a:endParaRPr>
        </a:p>
      </dsp:txBody>
      <dsp:txXfrm rot="-5400000">
        <a:off x="827609" y="1077587"/>
        <a:ext cx="7897876" cy="693463"/>
      </dsp:txXfrm>
    </dsp:sp>
    <dsp:sp modelId="{07FF1DB8-3271-4182-97A2-5DB1CAD323A4}">
      <dsp:nvSpPr>
        <dsp:cNvPr id="0" name=""/>
        <dsp:cNvSpPr/>
      </dsp:nvSpPr>
      <dsp:spPr>
        <a:xfrm rot="5400000">
          <a:off x="-177344" y="2252337"/>
          <a:ext cx="1182297" cy="8276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0" i="0" kern="1200" dirty="0">
              <a:latin typeface="Times New Roman" pitchFamily="18" charset="0"/>
              <a:cs typeface="Times New Roman" pitchFamily="18" charset="0"/>
            </a:rPr>
            <a:t>1.3</a:t>
          </a:r>
        </a:p>
      </dsp:txBody>
      <dsp:txXfrm rot="-5400000">
        <a:off x="1" y="2488796"/>
        <a:ext cx="827608" cy="354689"/>
      </dsp:txXfrm>
    </dsp:sp>
    <dsp:sp modelId="{14B476AE-41EF-4C90-9AAC-E2A0C693C69C}">
      <dsp:nvSpPr>
        <dsp:cNvPr id="0" name=""/>
        <dsp:cNvSpPr/>
      </dsp:nvSpPr>
      <dsp:spPr>
        <a:xfrm rot="5400000">
          <a:off x="4411057" y="-1508456"/>
          <a:ext cx="768493" cy="79353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x-none" sz="2800" b="0" i="0" kern="1200">
              <a:latin typeface="Times New Roman" pitchFamily="18" charset="0"/>
              <a:cs typeface="Times New Roman" pitchFamily="18" charset="0"/>
            </a:rPr>
            <a:t>Qui trình công nghệ sản xuất phân hữu cơ khoáng từ phân lợn ép</a:t>
          </a:r>
          <a:endParaRPr lang="en-US" sz="2800" b="0" i="0" kern="1200" dirty="0">
            <a:latin typeface="Times New Roman" pitchFamily="18" charset="0"/>
            <a:cs typeface="Times New Roman" pitchFamily="18" charset="0"/>
          </a:endParaRPr>
        </a:p>
      </dsp:txBody>
      <dsp:txXfrm rot="-5400000">
        <a:off x="827609" y="2112507"/>
        <a:ext cx="7897876" cy="693463"/>
      </dsp:txXfrm>
    </dsp:sp>
    <dsp:sp modelId="{0797CF99-DD53-4FDC-9EE3-D727E27EC8F7}">
      <dsp:nvSpPr>
        <dsp:cNvPr id="0" name=""/>
        <dsp:cNvSpPr/>
      </dsp:nvSpPr>
      <dsp:spPr>
        <a:xfrm rot="5400000">
          <a:off x="-177344" y="3287258"/>
          <a:ext cx="1182297" cy="827608"/>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0" i="0" kern="1200" dirty="0">
              <a:latin typeface="Times New Roman" pitchFamily="18" charset="0"/>
              <a:cs typeface="Times New Roman" pitchFamily="18" charset="0"/>
            </a:rPr>
            <a:t>1.4</a:t>
          </a:r>
        </a:p>
      </dsp:txBody>
      <dsp:txXfrm rot="-5400000">
        <a:off x="1" y="3523717"/>
        <a:ext cx="827608" cy="354689"/>
      </dsp:txXfrm>
    </dsp:sp>
    <dsp:sp modelId="{1A40B914-77D1-48DA-A493-E4BA417C4E94}">
      <dsp:nvSpPr>
        <dsp:cNvPr id="0" name=""/>
        <dsp:cNvSpPr/>
      </dsp:nvSpPr>
      <dsp:spPr>
        <a:xfrm rot="5400000">
          <a:off x="4411057" y="-473535"/>
          <a:ext cx="768493" cy="79353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0" i="0" kern="1200" dirty="0" err="1">
              <a:latin typeface="Times New Roman" pitchFamily="18" charset="0"/>
              <a:cs typeface="Times New Roman" pitchFamily="18" charset="0"/>
            </a:rPr>
            <a:t>Mô</a:t>
          </a:r>
          <a:r>
            <a:rPr lang="en-US" sz="2800" b="0" i="0" kern="1200" dirty="0">
              <a:latin typeface="Times New Roman" pitchFamily="18" charset="0"/>
              <a:cs typeface="Times New Roman" pitchFamily="18" charset="0"/>
            </a:rPr>
            <a:t> </a:t>
          </a:r>
          <a:r>
            <a:rPr lang="en-US" sz="2800" b="0" i="0" kern="1200" dirty="0" err="1">
              <a:latin typeface="Times New Roman" pitchFamily="18" charset="0"/>
              <a:cs typeface="Times New Roman" pitchFamily="18" charset="0"/>
            </a:rPr>
            <a:t>tả</a:t>
          </a:r>
          <a:r>
            <a:rPr lang="en-US" sz="2800" b="0" i="0" kern="1200" dirty="0">
              <a:latin typeface="Times New Roman" pitchFamily="18" charset="0"/>
              <a:cs typeface="Times New Roman" pitchFamily="18" charset="0"/>
            </a:rPr>
            <a:t> qui </a:t>
          </a:r>
          <a:r>
            <a:rPr lang="en-US" sz="2800" b="0" i="0" kern="1200" dirty="0" err="1">
              <a:latin typeface="Times New Roman" pitchFamily="18" charset="0"/>
              <a:cs typeface="Times New Roman" pitchFamily="18" charset="0"/>
            </a:rPr>
            <a:t>trình</a:t>
          </a:r>
          <a:r>
            <a:rPr lang="en-US" sz="2800" b="0" i="0" kern="1200" dirty="0">
              <a:latin typeface="Times New Roman" pitchFamily="18" charset="0"/>
              <a:cs typeface="Times New Roman" pitchFamily="18" charset="0"/>
            </a:rPr>
            <a:t> </a:t>
          </a:r>
          <a:r>
            <a:rPr lang="en-US" sz="2800" b="0" i="0" kern="1200" dirty="0" err="1">
              <a:latin typeface="Times New Roman" pitchFamily="18" charset="0"/>
              <a:cs typeface="Times New Roman" pitchFamily="18" charset="0"/>
            </a:rPr>
            <a:t>công</a:t>
          </a:r>
          <a:r>
            <a:rPr lang="en-US" sz="2800" b="0" i="0" kern="1200" dirty="0">
              <a:latin typeface="Times New Roman" pitchFamily="18" charset="0"/>
              <a:cs typeface="Times New Roman" pitchFamily="18" charset="0"/>
            </a:rPr>
            <a:t> </a:t>
          </a:r>
          <a:r>
            <a:rPr lang="en-US" sz="2800" b="0" i="0" kern="1200" dirty="0" err="1">
              <a:latin typeface="Times New Roman" pitchFamily="18" charset="0"/>
              <a:cs typeface="Times New Roman" pitchFamily="18" charset="0"/>
            </a:rPr>
            <a:t>nghệ</a:t>
          </a:r>
          <a:endParaRPr lang="en-US" sz="2800" b="0" i="0" kern="1200" dirty="0">
            <a:latin typeface="Times New Roman" pitchFamily="18" charset="0"/>
            <a:cs typeface="Times New Roman" pitchFamily="18" charset="0"/>
          </a:endParaRPr>
        </a:p>
      </dsp:txBody>
      <dsp:txXfrm rot="-5400000">
        <a:off x="827609" y="3147428"/>
        <a:ext cx="7897876" cy="69346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1E32-838E-405E-BF4B-ED693700C04B}">
      <dsp:nvSpPr>
        <dsp:cNvPr id="0" name=""/>
        <dsp:cNvSpPr/>
      </dsp:nvSpPr>
      <dsp:spPr>
        <a:xfrm rot="5400000">
          <a:off x="-343705" y="343832"/>
          <a:ext cx="2291367" cy="16039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2.1</a:t>
          </a:r>
        </a:p>
      </dsp:txBody>
      <dsp:txXfrm rot="-5400000">
        <a:off x="1" y="802106"/>
        <a:ext cx="1603957" cy="687410"/>
      </dsp:txXfrm>
    </dsp:sp>
    <dsp:sp modelId="{3C9AA7F6-BDFD-4E2F-9D43-1E40593D9EB8}">
      <dsp:nvSpPr>
        <dsp:cNvPr id="0" name=""/>
        <dsp:cNvSpPr/>
      </dsp:nvSpPr>
      <dsp:spPr>
        <a:xfrm rot="5400000">
          <a:off x="4431267" y="-2834827"/>
          <a:ext cx="1489388" cy="71590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x-none" sz="3200" b="1" i="0" kern="1200">
              <a:latin typeface="Times New Roman" pitchFamily="18" charset="0"/>
              <a:cs typeface="Times New Roman" pitchFamily="18" charset="0"/>
            </a:rPr>
            <a:t>Chuẩn bị các nguyên liệu đầu vào</a:t>
          </a:r>
          <a:endParaRPr lang="en-US" sz="3200" b="0" i="0" kern="1200" dirty="0">
            <a:latin typeface="Times New Roman" pitchFamily="18" charset="0"/>
            <a:cs typeface="Times New Roman" pitchFamily="18" charset="0"/>
          </a:endParaRPr>
        </a:p>
      </dsp:txBody>
      <dsp:txXfrm rot="-5400000">
        <a:off x="1596440" y="72706"/>
        <a:ext cx="7086336" cy="1343976"/>
      </dsp:txXfrm>
    </dsp:sp>
    <dsp:sp modelId="{D67D77BC-90B4-42E8-9230-CA1C53675E17}">
      <dsp:nvSpPr>
        <dsp:cNvPr id="0" name=""/>
        <dsp:cNvSpPr/>
      </dsp:nvSpPr>
      <dsp:spPr>
        <a:xfrm rot="5400000">
          <a:off x="-343705" y="2349573"/>
          <a:ext cx="2291367" cy="16039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2.2</a:t>
          </a:r>
        </a:p>
      </dsp:txBody>
      <dsp:txXfrm rot="-5400000">
        <a:off x="1" y="2807847"/>
        <a:ext cx="1603957" cy="687410"/>
      </dsp:txXfrm>
    </dsp:sp>
    <dsp:sp modelId="{56D2F5F0-E344-4666-8901-76A5420CFBD8}">
      <dsp:nvSpPr>
        <dsp:cNvPr id="0" name=""/>
        <dsp:cNvSpPr/>
      </dsp:nvSpPr>
      <dsp:spPr>
        <a:xfrm rot="5400000">
          <a:off x="4438784" y="-828958"/>
          <a:ext cx="1489388" cy="71590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x-none" sz="3200" b="1" i="0" kern="1200">
              <a:latin typeface="Times New Roman" pitchFamily="18" charset="0"/>
              <a:cs typeface="Times New Roman" pitchFamily="18" charset="0"/>
            </a:rPr>
            <a:t>Tính toán công thức phối trộn.</a:t>
          </a:r>
          <a:endParaRPr lang="en-US" sz="3200" b="0" i="0" kern="1200" dirty="0">
            <a:latin typeface="Times New Roman" pitchFamily="18" charset="0"/>
            <a:cs typeface="Times New Roman" pitchFamily="18" charset="0"/>
          </a:endParaRPr>
        </a:p>
      </dsp:txBody>
      <dsp:txXfrm rot="-5400000">
        <a:off x="1603957" y="2078575"/>
        <a:ext cx="7086336" cy="13439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1E32-838E-405E-BF4B-ED693700C04B}">
      <dsp:nvSpPr>
        <dsp:cNvPr id="0" name=""/>
        <dsp:cNvSpPr/>
      </dsp:nvSpPr>
      <dsp:spPr>
        <a:xfrm rot="5400000">
          <a:off x="-215831" y="221830"/>
          <a:ext cx="1438877" cy="10072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2.2.1</a:t>
          </a:r>
        </a:p>
      </dsp:txBody>
      <dsp:txXfrm rot="-5400000">
        <a:off x="1" y="509605"/>
        <a:ext cx="1007214" cy="431663"/>
      </dsp:txXfrm>
    </dsp:sp>
    <dsp:sp modelId="{3C9AA7F6-BDFD-4E2F-9D43-1E40593D9EB8}">
      <dsp:nvSpPr>
        <dsp:cNvPr id="0" name=""/>
        <dsp:cNvSpPr/>
      </dsp:nvSpPr>
      <dsp:spPr>
        <a:xfrm rot="5400000">
          <a:off x="4409082" y="-3410011"/>
          <a:ext cx="935762" cy="77557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err="1">
              <a:latin typeface="Times New Roman" pitchFamily="18" charset="0"/>
              <a:cs typeface="Times New Roman" pitchFamily="18" charset="0"/>
            </a:rPr>
            <a:t>Phương</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án</a:t>
          </a:r>
          <a:r>
            <a:rPr lang="en-US" sz="3200" b="0" kern="1200" dirty="0">
              <a:latin typeface="Times New Roman" pitchFamily="18" charset="0"/>
              <a:cs typeface="Times New Roman" pitchFamily="18" charset="0"/>
            </a:rPr>
            <a:t> 1 (</a:t>
          </a:r>
          <a:r>
            <a:rPr lang="en-US" sz="3200" b="0" kern="1200" dirty="0" err="1">
              <a:latin typeface="Times New Roman" pitchFamily="18" charset="0"/>
              <a:cs typeface="Times New Roman" pitchFamily="18" charset="0"/>
            </a:rPr>
            <a:t>Sử</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dụng</a:t>
          </a:r>
          <a:r>
            <a:rPr lang="en-US" sz="3200" b="0" kern="1200" dirty="0">
              <a:latin typeface="Times New Roman" pitchFamily="18" charset="0"/>
              <a:cs typeface="Times New Roman" pitchFamily="18" charset="0"/>
            </a:rPr>
            <a:t> 100 % than </a:t>
          </a:r>
          <a:r>
            <a:rPr lang="en-US" sz="3200" b="0" kern="1200" dirty="0" err="1">
              <a:latin typeface="Times New Roman" pitchFamily="18" charset="0"/>
              <a:cs typeface="Times New Roman" pitchFamily="18" charset="0"/>
            </a:rPr>
            <a:t>bùn</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không</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sử</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dụng</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phân</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lợn</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ép</a:t>
          </a:r>
          <a:r>
            <a:rPr lang="en-US" sz="3200" b="0" kern="1200" dirty="0">
              <a:latin typeface="Times New Roman" pitchFamily="18" charset="0"/>
              <a:cs typeface="Times New Roman" pitchFamily="18" charset="0"/>
            </a:rPr>
            <a:t>)</a:t>
          </a:r>
          <a:endParaRPr lang="en-US" sz="3200" b="0" i="0" kern="1200" dirty="0">
            <a:latin typeface="Times New Roman" pitchFamily="18" charset="0"/>
            <a:cs typeface="Times New Roman" pitchFamily="18" charset="0"/>
          </a:endParaRPr>
        </a:p>
      </dsp:txBody>
      <dsp:txXfrm rot="-5400000">
        <a:off x="999071" y="45680"/>
        <a:ext cx="7710105" cy="844402"/>
      </dsp:txXfrm>
    </dsp:sp>
    <dsp:sp modelId="{D67D77BC-90B4-42E8-9230-CA1C53675E17}">
      <dsp:nvSpPr>
        <dsp:cNvPr id="0" name=""/>
        <dsp:cNvSpPr/>
      </dsp:nvSpPr>
      <dsp:spPr>
        <a:xfrm rot="5400000">
          <a:off x="-215831" y="1516205"/>
          <a:ext cx="1438877" cy="10072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2.2.2</a:t>
          </a:r>
        </a:p>
      </dsp:txBody>
      <dsp:txXfrm rot="-5400000">
        <a:off x="1" y="1803980"/>
        <a:ext cx="1007214" cy="431663"/>
      </dsp:txXfrm>
    </dsp:sp>
    <dsp:sp modelId="{56D2F5F0-E344-4666-8901-76A5420CFBD8}">
      <dsp:nvSpPr>
        <dsp:cNvPr id="0" name=""/>
        <dsp:cNvSpPr/>
      </dsp:nvSpPr>
      <dsp:spPr>
        <a:xfrm rot="5400000">
          <a:off x="4417471" y="-2109883"/>
          <a:ext cx="935270" cy="77557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err="1">
              <a:latin typeface="Times New Roman" pitchFamily="18" charset="0"/>
              <a:cs typeface="Times New Roman" pitchFamily="18" charset="0"/>
            </a:rPr>
            <a:t>Phương</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án</a:t>
          </a:r>
          <a:r>
            <a:rPr lang="en-US" sz="3200" b="0" kern="1200" dirty="0">
              <a:latin typeface="Times New Roman" pitchFamily="18" charset="0"/>
              <a:cs typeface="Times New Roman" pitchFamily="18" charset="0"/>
            </a:rPr>
            <a:t> 2 (</a:t>
          </a:r>
          <a:r>
            <a:rPr lang="en-US" sz="3200" b="0" kern="1200" dirty="0" err="1">
              <a:latin typeface="Times New Roman" pitchFamily="18" charset="0"/>
              <a:cs typeface="Times New Roman" pitchFamily="18" charset="0"/>
            </a:rPr>
            <a:t>Sử</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dụng</a:t>
          </a:r>
          <a:r>
            <a:rPr lang="en-US" sz="3200" b="0" kern="1200" dirty="0">
              <a:latin typeface="Times New Roman" pitchFamily="18" charset="0"/>
              <a:cs typeface="Times New Roman" pitchFamily="18" charset="0"/>
            </a:rPr>
            <a:t> 100 % </a:t>
          </a:r>
          <a:r>
            <a:rPr lang="en-US" sz="3200" b="0" kern="1200" dirty="0" err="1">
              <a:latin typeface="Times New Roman" pitchFamily="18" charset="0"/>
              <a:cs typeface="Times New Roman" pitchFamily="18" charset="0"/>
            </a:rPr>
            <a:t>phân</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lợn</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ép</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không</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sử</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dụng</a:t>
          </a:r>
          <a:r>
            <a:rPr lang="en-US" sz="3200" b="0" kern="1200" dirty="0">
              <a:latin typeface="Times New Roman" pitchFamily="18" charset="0"/>
              <a:cs typeface="Times New Roman" pitchFamily="18" charset="0"/>
            </a:rPr>
            <a:t> than </a:t>
          </a:r>
          <a:r>
            <a:rPr lang="en-US" sz="3200" b="0" kern="1200" dirty="0" err="1">
              <a:latin typeface="Times New Roman" pitchFamily="18" charset="0"/>
              <a:cs typeface="Times New Roman" pitchFamily="18" charset="0"/>
            </a:rPr>
            <a:t>bùn</a:t>
          </a:r>
          <a:r>
            <a:rPr lang="en-US" sz="3200" b="0" kern="1200" dirty="0">
              <a:latin typeface="Times New Roman" pitchFamily="18" charset="0"/>
              <a:cs typeface="Times New Roman" pitchFamily="18" charset="0"/>
            </a:rPr>
            <a:t>)</a:t>
          </a:r>
          <a:endParaRPr lang="en-US" sz="3200" b="0" i="0" kern="1200" dirty="0">
            <a:latin typeface="Times New Roman" pitchFamily="18" charset="0"/>
            <a:cs typeface="Times New Roman" pitchFamily="18" charset="0"/>
          </a:endParaRPr>
        </a:p>
      </dsp:txBody>
      <dsp:txXfrm rot="-5400000">
        <a:off x="1007214" y="1346030"/>
        <a:ext cx="7710129" cy="843958"/>
      </dsp:txXfrm>
    </dsp:sp>
    <dsp:sp modelId="{07FF1DB8-3271-4182-97A2-5DB1CAD323A4}">
      <dsp:nvSpPr>
        <dsp:cNvPr id="0" name=""/>
        <dsp:cNvSpPr/>
      </dsp:nvSpPr>
      <dsp:spPr>
        <a:xfrm rot="5400000">
          <a:off x="-215831" y="2810580"/>
          <a:ext cx="1438877" cy="10072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2.2.3</a:t>
          </a:r>
        </a:p>
      </dsp:txBody>
      <dsp:txXfrm rot="-5400000">
        <a:off x="1" y="3098355"/>
        <a:ext cx="1007214" cy="431663"/>
      </dsp:txXfrm>
    </dsp:sp>
    <dsp:sp modelId="{14B476AE-41EF-4C90-9AAC-E2A0C693C69C}">
      <dsp:nvSpPr>
        <dsp:cNvPr id="0" name=""/>
        <dsp:cNvSpPr/>
      </dsp:nvSpPr>
      <dsp:spPr>
        <a:xfrm rot="5400000">
          <a:off x="4417471" y="-815508"/>
          <a:ext cx="935270" cy="77557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err="1">
              <a:latin typeface="Times New Roman" pitchFamily="18" charset="0"/>
              <a:cs typeface="Times New Roman" pitchFamily="18" charset="0"/>
            </a:rPr>
            <a:t>Phương</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án</a:t>
          </a:r>
          <a:r>
            <a:rPr lang="en-US" sz="3200" b="0" kern="1200" dirty="0">
              <a:latin typeface="Times New Roman" pitchFamily="18" charset="0"/>
              <a:cs typeface="Times New Roman" pitchFamily="18" charset="0"/>
            </a:rPr>
            <a:t> 3 (</a:t>
          </a:r>
          <a:r>
            <a:rPr lang="en-US" sz="3200" b="0" kern="1200" dirty="0" err="1">
              <a:latin typeface="Times New Roman" pitchFamily="18" charset="0"/>
              <a:cs typeface="Times New Roman" pitchFamily="18" charset="0"/>
            </a:rPr>
            <a:t>Sử</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dụng</a:t>
          </a:r>
          <a:r>
            <a:rPr lang="en-US" sz="3200" b="0" kern="1200" dirty="0">
              <a:latin typeface="Times New Roman" pitchFamily="18" charset="0"/>
              <a:cs typeface="Times New Roman" pitchFamily="18" charset="0"/>
            </a:rPr>
            <a:t> 60 % </a:t>
          </a:r>
          <a:r>
            <a:rPr lang="en-US" sz="3200" b="0" kern="1200" dirty="0" err="1">
              <a:latin typeface="Times New Roman" pitchFamily="18" charset="0"/>
              <a:cs typeface="Times New Roman" pitchFamily="18" charset="0"/>
            </a:rPr>
            <a:t>phân</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lợn</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ép</a:t>
          </a:r>
          <a:r>
            <a:rPr lang="en-US" sz="3200" b="0" kern="1200" dirty="0">
              <a:latin typeface="Times New Roman" pitchFamily="18" charset="0"/>
              <a:cs typeface="Times New Roman" pitchFamily="18" charset="0"/>
            </a:rPr>
            <a:t>; 40 % than </a:t>
          </a:r>
          <a:r>
            <a:rPr lang="en-US" sz="3200" b="0" kern="1200" dirty="0" err="1">
              <a:latin typeface="Times New Roman" pitchFamily="18" charset="0"/>
              <a:cs typeface="Times New Roman" pitchFamily="18" charset="0"/>
            </a:rPr>
            <a:t>bùn</a:t>
          </a:r>
          <a:r>
            <a:rPr lang="en-US" sz="3200" b="0" kern="1200" dirty="0">
              <a:latin typeface="Times New Roman" pitchFamily="18" charset="0"/>
              <a:cs typeface="Times New Roman" pitchFamily="18" charset="0"/>
            </a:rPr>
            <a:t>)</a:t>
          </a:r>
          <a:endParaRPr lang="en-US" sz="3200" b="0" i="0" kern="1200" dirty="0">
            <a:latin typeface="Times New Roman" pitchFamily="18" charset="0"/>
            <a:cs typeface="Times New Roman" pitchFamily="18" charset="0"/>
          </a:endParaRPr>
        </a:p>
      </dsp:txBody>
      <dsp:txXfrm rot="-5400000">
        <a:off x="1007214" y="2640405"/>
        <a:ext cx="7710129" cy="843958"/>
      </dsp:txXfrm>
    </dsp:sp>
    <dsp:sp modelId="{6D5BAF34-CE1B-42C4-A15C-2B66546539E0}">
      <dsp:nvSpPr>
        <dsp:cNvPr id="0" name=""/>
        <dsp:cNvSpPr/>
      </dsp:nvSpPr>
      <dsp:spPr>
        <a:xfrm rot="5400000">
          <a:off x="-215831" y="4104955"/>
          <a:ext cx="1438877" cy="100721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2.2.4</a:t>
          </a:r>
        </a:p>
      </dsp:txBody>
      <dsp:txXfrm rot="-5400000">
        <a:off x="1" y="4392730"/>
        <a:ext cx="1007214" cy="431663"/>
      </dsp:txXfrm>
    </dsp:sp>
    <dsp:sp modelId="{DCE5DDDE-0144-4EDD-8A0D-C428F0C72146}">
      <dsp:nvSpPr>
        <dsp:cNvPr id="0" name=""/>
        <dsp:cNvSpPr/>
      </dsp:nvSpPr>
      <dsp:spPr>
        <a:xfrm rot="5400000">
          <a:off x="4417471" y="478865"/>
          <a:ext cx="935270" cy="77557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0" kern="1200" dirty="0" err="1">
              <a:latin typeface="Times New Roman" pitchFamily="18" charset="0"/>
              <a:cs typeface="Times New Roman" pitchFamily="18" charset="0"/>
            </a:rPr>
            <a:t>Đề</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xuất</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phương</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án</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phối</a:t>
          </a:r>
          <a:r>
            <a:rPr lang="en-US" sz="3200" b="0" kern="1200" dirty="0">
              <a:latin typeface="Times New Roman" pitchFamily="18" charset="0"/>
              <a:cs typeface="Times New Roman" pitchFamily="18" charset="0"/>
            </a:rPr>
            <a:t> </a:t>
          </a:r>
          <a:r>
            <a:rPr lang="en-US" sz="3200" b="0" kern="1200" dirty="0" err="1">
              <a:latin typeface="Times New Roman" pitchFamily="18" charset="0"/>
              <a:cs typeface="Times New Roman" pitchFamily="18" charset="0"/>
            </a:rPr>
            <a:t>trộn</a:t>
          </a:r>
          <a:endParaRPr lang="en-US" sz="3200" b="0" i="0" kern="1200" dirty="0">
            <a:latin typeface="Times New Roman" pitchFamily="18" charset="0"/>
            <a:cs typeface="Times New Roman" pitchFamily="18" charset="0"/>
          </a:endParaRPr>
        </a:p>
      </dsp:txBody>
      <dsp:txXfrm rot="-5400000">
        <a:off x="1007214" y="3934778"/>
        <a:ext cx="7710129" cy="8439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1E32-838E-405E-BF4B-ED693700C04B}">
      <dsp:nvSpPr>
        <dsp:cNvPr id="0" name=""/>
        <dsp:cNvSpPr/>
      </dsp:nvSpPr>
      <dsp:spPr>
        <a:xfrm rot="5400000">
          <a:off x="-234172" y="235729"/>
          <a:ext cx="1561151" cy="10928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1</a:t>
          </a:r>
        </a:p>
      </dsp:txBody>
      <dsp:txXfrm rot="-5400000">
        <a:off x="2" y="547959"/>
        <a:ext cx="1092805" cy="468346"/>
      </dsp:txXfrm>
    </dsp:sp>
    <dsp:sp modelId="{3C9AA7F6-BDFD-4E2F-9D43-1E40593D9EB8}">
      <dsp:nvSpPr>
        <dsp:cNvPr id="0" name=""/>
        <dsp:cNvSpPr/>
      </dsp:nvSpPr>
      <dsp:spPr>
        <a:xfrm rot="5400000">
          <a:off x="4412475" y="-3327722"/>
          <a:ext cx="1014748" cy="76701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x-none" sz="3200" b="1" kern="1200">
              <a:latin typeface="Times New Roman" pitchFamily="18" charset="0"/>
              <a:cs typeface="Times New Roman" pitchFamily="18" charset="0"/>
            </a:rPr>
            <a:t>Hiệu quả kinh tế</a:t>
          </a:r>
          <a:endParaRPr lang="en-US" sz="3200" b="0" i="0" kern="1200" dirty="0">
            <a:latin typeface="Times New Roman" pitchFamily="18" charset="0"/>
            <a:cs typeface="Times New Roman" pitchFamily="18" charset="0"/>
          </a:endParaRPr>
        </a:p>
      </dsp:txBody>
      <dsp:txXfrm rot="-5400000">
        <a:off x="1084752" y="49537"/>
        <a:ext cx="7620658" cy="915676"/>
      </dsp:txXfrm>
    </dsp:sp>
    <dsp:sp modelId="{D67D77BC-90B4-42E8-9230-CA1C53675E17}">
      <dsp:nvSpPr>
        <dsp:cNvPr id="0" name=""/>
        <dsp:cNvSpPr/>
      </dsp:nvSpPr>
      <dsp:spPr>
        <a:xfrm rot="5400000">
          <a:off x="-234172" y="1602278"/>
          <a:ext cx="1561151" cy="10928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2</a:t>
          </a:r>
        </a:p>
      </dsp:txBody>
      <dsp:txXfrm rot="-5400000">
        <a:off x="2" y="1914508"/>
        <a:ext cx="1092805" cy="468346"/>
      </dsp:txXfrm>
    </dsp:sp>
    <dsp:sp modelId="{56D2F5F0-E344-4666-8901-76A5420CFBD8}">
      <dsp:nvSpPr>
        <dsp:cNvPr id="0" name=""/>
        <dsp:cNvSpPr/>
      </dsp:nvSpPr>
      <dsp:spPr>
        <a:xfrm rot="5400000">
          <a:off x="4420528" y="-1959617"/>
          <a:ext cx="1014748" cy="76701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x-none" sz="3200" b="1" kern="1200">
              <a:latin typeface="Times New Roman" pitchFamily="18" charset="0"/>
              <a:cs typeface="Times New Roman" pitchFamily="18" charset="0"/>
            </a:rPr>
            <a:t>Hiệu quả môi trường</a:t>
          </a:r>
          <a:endParaRPr lang="en-US" sz="3200" b="0" i="0" kern="1200" dirty="0">
            <a:latin typeface="Times New Roman" pitchFamily="18" charset="0"/>
            <a:cs typeface="Times New Roman" pitchFamily="18" charset="0"/>
          </a:endParaRPr>
        </a:p>
      </dsp:txBody>
      <dsp:txXfrm rot="-5400000">
        <a:off x="1092805" y="1417642"/>
        <a:ext cx="7620658" cy="915676"/>
      </dsp:txXfrm>
    </dsp:sp>
    <dsp:sp modelId="{07FF1DB8-3271-4182-97A2-5DB1CAD323A4}">
      <dsp:nvSpPr>
        <dsp:cNvPr id="0" name=""/>
        <dsp:cNvSpPr/>
      </dsp:nvSpPr>
      <dsp:spPr>
        <a:xfrm rot="5400000">
          <a:off x="-234172" y="2968827"/>
          <a:ext cx="1561151" cy="10928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3</a:t>
          </a:r>
        </a:p>
      </dsp:txBody>
      <dsp:txXfrm rot="-5400000">
        <a:off x="2" y="3281057"/>
        <a:ext cx="1092805" cy="468346"/>
      </dsp:txXfrm>
    </dsp:sp>
    <dsp:sp modelId="{14B476AE-41EF-4C90-9AAC-E2A0C693C69C}">
      <dsp:nvSpPr>
        <dsp:cNvPr id="0" name=""/>
        <dsp:cNvSpPr/>
      </dsp:nvSpPr>
      <dsp:spPr>
        <a:xfrm rot="5400000">
          <a:off x="4420528" y="-593068"/>
          <a:ext cx="1014748" cy="76701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x-none" sz="3200" b="1" kern="1200">
              <a:latin typeface="Times New Roman" pitchFamily="18" charset="0"/>
              <a:cs typeface="Times New Roman" pitchFamily="18" charset="0"/>
            </a:rPr>
            <a:t>Hiệu quả xã hội</a:t>
          </a:r>
          <a:endParaRPr lang="en-US" sz="3200" b="0" i="0" kern="1200" dirty="0">
            <a:latin typeface="Times New Roman" pitchFamily="18" charset="0"/>
            <a:cs typeface="Times New Roman" pitchFamily="18" charset="0"/>
          </a:endParaRPr>
        </a:p>
      </dsp:txBody>
      <dsp:txXfrm rot="-5400000">
        <a:off x="1092805" y="2784191"/>
        <a:ext cx="7620658" cy="9156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1E32-838E-405E-BF4B-ED693700C04B}">
      <dsp:nvSpPr>
        <dsp:cNvPr id="0" name=""/>
        <dsp:cNvSpPr/>
      </dsp:nvSpPr>
      <dsp:spPr>
        <a:xfrm rot="5400000">
          <a:off x="-343705" y="343832"/>
          <a:ext cx="2291367" cy="16039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1.1</a:t>
          </a:r>
        </a:p>
      </dsp:txBody>
      <dsp:txXfrm rot="-5400000">
        <a:off x="1" y="802106"/>
        <a:ext cx="1603957" cy="687410"/>
      </dsp:txXfrm>
    </dsp:sp>
    <dsp:sp modelId="{3C9AA7F6-BDFD-4E2F-9D43-1E40593D9EB8}">
      <dsp:nvSpPr>
        <dsp:cNvPr id="0" name=""/>
        <dsp:cNvSpPr/>
      </dsp:nvSpPr>
      <dsp:spPr>
        <a:xfrm rot="5400000">
          <a:off x="4431267" y="-2834827"/>
          <a:ext cx="1489388" cy="71590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x-none" sz="3200" b="0" i="0" kern="1200">
              <a:latin typeface="Times New Roman" pitchFamily="18" charset="0"/>
              <a:cs typeface="Times New Roman" pitchFamily="18" charset="0"/>
            </a:rPr>
            <a:t>Giá phân bón hữu cơ khoáng 10 tỉnh dự án các bon thấp đang triển khai</a:t>
          </a:r>
          <a:endParaRPr lang="en-US" sz="3200" b="0" i="0" kern="1200" dirty="0">
            <a:latin typeface="Times New Roman" pitchFamily="18" charset="0"/>
            <a:cs typeface="Times New Roman" pitchFamily="18" charset="0"/>
          </a:endParaRPr>
        </a:p>
      </dsp:txBody>
      <dsp:txXfrm rot="-5400000">
        <a:off x="1596440" y="72706"/>
        <a:ext cx="7086336" cy="1343976"/>
      </dsp:txXfrm>
    </dsp:sp>
    <dsp:sp modelId="{D67D77BC-90B4-42E8-9230-CA1C53675E17}">
      <dsp:nvSpPr>
        <dsp:cNvPr id="0" name=""/>
        <dsp:cNvSpPr/>
      </dsp:nvSpPr>
      <dsp:spPr>
        <a:xfrm rot="5400000">
          <a:off x="-343705" y="2349573"/>
          <a:ext cx="2291367" cy="16039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1.2</a:t>
          </a:r>
        </a:p>
      </dsp:txBody>
      <dsp:txXfrm rot="-5400000">
        <a:off x="1" y="2807847"/>
        <a:ext cx="1603957" cy="687410"/>
      </dsp:txXfrm>
    </dsp:sp>
    <dsp:sp modelId="{56D2F5F0-E344-4666-8901-76A5420CFBD8}">
      <dsp:nvSpPr>
        <dsp:cNvPr id="0" name=""/>
        <dsp:cNvSpPr/>
      </dsp:nvSpPr>
      <dsp:spPr>
        <a:xfrm rot="5400000">
          <a:off x="4438784" y="-828958"/>
          <a:ext cx="1489388" cy="71590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x-none" sz="3200" b="0" i="0" kern="1200">
              <a:latin typeface="Times New Roman" pitchFamily="18" charset="0"/>
              <a:cs typeface="Times New Roman" pitchFamily="18" charset="0"/>
            </a:rPr>
            <a:t>Giá bán cho nông dân phân hữu cơ khoáng sản xuất theo công thức của gói thầu</a:t>
          </a:r>
          <a:endParaRPr lang="en-US" sz="3200" b="0" i="0" kern="1200" dirty="0">
            <a:latin typeface="Times New Roman" pitchFamily="18" charset="0"/>
            <a:cs typeface="Times New Roman" pitchFamily="18" charset="0"/>
          </a:endParaRPr>
        </a:p>
      </dsp:txBody>
      <dsp:txXfrm rot="-5400000">
        <a:off x="1603957" y="2078575"/>
        <a:ext cx="7086336" cy="13439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1E32-838E-405E-BF4B-ED693700C04B}">
      <dsp:nvSpPr>
        <dsp:cNvPr id="0" name=""/>
        <dsp:cNvSpPr/>
      </dsp:nvSpPr>
      <dsp:spPr>
        <a:xfrm rot="5400000">
          <a:off x="-234172" y="235729"/>
          <a:ext cx="1561151" cy="10928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1</a:t>
          </a:r>
        </a:p>
      </dsp:txBody>
      <dsp:txXfrm rot="-5400000">
        <a:off x="2" y="547959"/>
        <a:ext cx="1092805" cy="468346"/>
      </dsp:txXfrm>
    </dsp:sp>
    <dsp:sp modelId="{3C9AA7F6-BDFD-4E2F-9D43-1E40593D9EB8}">
      <dsp:nvSpPr>
        <dsp:cNvPr id="0" name=""/>
        <dsp:cNvSpPr/>
      </dsp:nvSpPr>
      <dsp:spPr>
        <a:xfrm rot="5400000">
          <a:off x="4412475" y="-3327722"/>
          <a:ext cx="1014748" cy="76701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x-none" sz="3200" b="1" kern="1200">
              <a:latin typeface="Times New Roman" pitchFamily="18" charset="0"/>
              <a:cs typeface="Times New Roman" pitchFamily="18" charset="0"/>
            </a:rPr>
            <a:t>Dự kiến địa điểm nghiên cứu</a:t>
          </a:r>
          <a:endParaRPr lang="en-US" sz="3200" b="0" i="0" kern="1200" dirty="0">
            <a:latin typeface="Times New Roman" pitchFamily="18" charset="0"/>
            <a:cs typeface="Times New Roman" pitchFamily="18" charset="0"/>
          </a:endParaRPr>
        </a:p>
      </dsp:txBody>
      <dsp:txXfrm rot="-5400000">
        <a:off x="1084752" y="49537"/>
        <a:ext cx="7620658" cy="915676"/>
      </dsp:txXfrm>
    </dsp:sp>
    <dsp:sp modelId="{D67D77BC-90B4-42E8-9230-CA1C53675E17}">
      <dsp:nvSpPr>
        <dsp:cNvPr id="0" name=""/>
        <dsp:cNvSpPr/>
      </dsp:nvSpPr>
      <dsp:spPr>
        <a:xfrm rot="5400000">
          <a:off x="-234172" y="1602278"/>
          <a:ext cx="1561151" cy="10928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2</a:t>
          </a:r>
        </a:p>
      </dsp:txBody>
      <dsp:txXfrm rot="-5400000">
        <a:off x="2" y="1914508"/>
        <a:ext cx="1092805" cy="468346"/>
      </dsp:txXfrm>
    </dsp:sp>
    <dsp:sp modelId="{56D2F5F0-E344-4666-8901-76A5420CFBD8}">
      <dsp:nvSpPr>
        <dsp:cNvPr id="0" name=""/>
        <dsp:cNvSpPr/>
      </dsp:nvSpPr>
      <dsp:spPr>
        <a:xfrm rot="5400000">
          <a:off x="4420528" y="-1959617"/>
          <a:ext cx="1014748" cy="76701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x-none" sz="3200" b="1" kern="1200">
              <a:latin typeface="Times New Roman" pitchFamily="18" charset="0"/>
              <a:cs typeface="Times New Roman" pitchFamily="18" charset="0"/>
            </a:rPr>
            <a:t>Địa điểm nghiên cứu ứng dụng tại hiện trường</a:t>
          </a:r>
          <a:endParaRPr lang="en-US" sz="3200" b="1" i="0" kern="1200" dirty="0">
            <a:latin typeface="Times New Roman" pitchFamily="18" charset="0"/>
            <a:cs typeface="Times New Roman" pitchFamily="18" charset="0"/>
          </a:endParaRPr>
        </a:p>
      </dsp:txBody>
      <dsp:txXfrm rot="-5400000">
        <a:off x="1092805" y="1417642"/>
        <a:ext cx="7620658" cy="915676"/>
      </dsp:txXfrm>
    </dsp:sp>
    <dsp:sp modelId="{05A83DBD-AFFA-4260-AA84-F7A8DD0C06F0}">
      <dsp:nvSpPr>
        <dsp:cNvPr id="0" name=""/>
        <dsp:cNvSpPr/>
      </dsp:nvSpPr>
      <dsp:spPr>
        <a:xfrm rot="5400000">
          <a:off x="-234172" y="2968827"/>
          <a:ext cx="1561151" cy="109280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i="0" kern="1200" dirty="0">
              <a:latin typeface="Times New Roman" pitchFamily="18" charset="0"/>
              <a:cs typeface="Times New Roman" pitchFamily="18" charset="0"/>
            </a:rPr>
            <a:t>3</a:t>
          </a:r>
        </a:p>
      </dsp:txBody>
      <dsp:txXfrm rot="-5400000">
        <a:off x="2" y="3281057"/>
        <a:ext cx="1092805" cy="468346"/>
      </dsp:txXfrm>
    </dsp:sp>
    <dsp:sp modelId="{96A48563-9975-4437-93AA-33A80A039255}">
      <dsp:nvSpPr>
        <dsp:cNvPr id="0" name=""/>
        <dsp:cNvSpPr/>
      </dsp:nvSpPr>
      <dsp:spPr>
        <a:xfrm rot="5400000">
          <a:off x="4420528" y="-593068"/>
          <a:ext cx="1014748" cy="767019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err="1">
              <a:latin typeface="Times New Roman" pitchFamily="18" charset="0"/>
              <a:cs typeface="Times New Roman" pitchFamily="18" charset="0"/>
            </a:rPr>
            <a:t>Mô</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tả</a:t>
          </a:r>
          <a:r>
            <a:rPr lang="en-US" sz="3200" b="1" kern="1200" dirty="0">
              <a:latin typeface="Times New Roman" pitchFamily="18" charset="0"/>
              <a:cs typeface="Times New Roman" pitchFamily="18" charset="0"/>
            </a:rPr>
            <a:t> chi </a:t>
          </a:r>
          <a:r>
            <a:rPr lang="en-US" sz="3200" b="1" kern="1200" dirty="0" err="1">
              <a:latin typeface="Times New Roman" pitchFamily="18" charset="0"/>
              <a:cs typeface="Times New Roman" pitchFamily="18" charset="0"/>
            </a:rPr>
            <a:t>tiết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các</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công</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thức</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nghiên</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cứu</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và</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các</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chỉ</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tiêu</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kỹ</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thuật</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cần</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theo</a:t>
          </a:r>
          <a:r>
            <a:rPr lang="en-US" sz="3200" b="1" kern="1200" dirty="0">
              <a:latin typeface="Times New Roman" pitchFamily="18" charset="0"/>
              <a:cs typeface="Times New Roman" pitchFamily="18" charset="0"/>
            </a:rPr>
            <a:t> </a:t>
          </a:r>
          <a:r>
            <a:rPr lang="en-US" sz="3200" b="1" kern="1200" dirty="0" err="1">
              <a:latin typeface="Times New Roman" pitchFamily="18" charset="0"/>
              <a:cs typeface="Times New Roman" pitchFamily="18" charset="0"/>
            </a:rPr>
            <a:t>dõi</a:t>
          </a:r>
          <a:endParaRPr lang="en-US" sz="3200" b="1" i="0" kern="1200" dirty="0">
            <a:latin typeface="Times New Roman" pitchFamily="18" charset="0"/>
            <a:cs typeface="Times New Roman" pitchFamily="18" charset="0"/>
          </a:endParaRPr>
        </a:p>
      </dsp:txBody>
      <dsp:txXfrm rot="-5400000">
        <a:off x="1092805" y="2784191"/>
        <a:ext cx="7620658" cy="9156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1E32-838E-405E-BF4B-ED693700C04B}">
      <dsp:nvSpPr>
        <dsp:cNvPr id="0" name=""/>
        <dsp:cNvSpPr/>
      </dsp:nvSpPr>
      <dsp:spPr>
        <a:xfrm rot="5400000">
          <a:off x="-343705" y="343832"/>
          <a:ext cx="2291367" cy="16039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1.1</a:t>
          </a:r>
        </a:p>
      </dsp:txBody>
      <dsp:txXfrm rot="-5400000">
        <a:off x="1" y="802106"/>
        <a:ext cx="1603957" cy="687410"/>
      </dsp:txXfrm>
    </dsp:sp>
    <dsp:sp modelId="{3C9AA7F6-BDFD-4E2F-9D43-1E40593D9EB8}">
      <dsp:nvSpPr>
        <dsp:cNvPr id="0" name=""/>
        <dsp:cNvSpPr/>
      </dsp:nvSpPr>
      <dsp:spPr>
        <a:xfrm rot="5400000">
          <a:off x="4431267" y="-2834827"/>
          <a:ext cx="1489388" cy="71590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x-none" sz="3200" b="0" i="0" kern="1200">
              <a:latin typeface="Times New Roman" pitchFamily="18" charset="0"/>
              <a:cs typeface="Times New Roman" pitchFamily="18" charset="0"/>
            </a:rPr>
            <a:t>Nghiên cứu tại xưởng</a:t>
          </a:r>
          <a:endParaRPr lang="en-US" sz="3200" b="0" i="0" kern="1200" dirty="0">
            <a:latin typeface="Times New Roman" pitchFamily="18" charset="0"/>
            <a:cs typeface="Times New Roman" pitchFamily="18" charset="0"/>
          </a:endParaRPr>
        </a:p>
      </dsp:txBody>
      <dsp:txXfrm rot="-5400000">
        <a:off x="1596440" y="72706"/>
        <a:ext cx="7086336" cy="1343976"/>
      </dsp:txXfrm>
    </dsp:sp>
    <dsp:sp modelId="{D67D77BC-90B4-42E8-9230-CA1C53675E17}">
      <dsp:nvSpPr>
        <dsp:cNvPr id="0" name=""/>
        <dsp:cNvSpPr/>
      </dsp:nvSpPr>
      <dsp:spPr>
        <a:xfrm rot="5400000">
          <a:off x="-343705" y="2349573"/>
          <a:ext cx="2291367" cy="16039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1.2</a:t>
          </a:r>
        </a:p>
      </dsp:txBody>
      <dsp:txXfrm rot="-5400000">
        <a:off x="1" y="2807847"/>
        <a:ext cx="1603957" cy="687410"/>
      </dsp:txXfrm>
    </dsp:sp>
    <dsp:sp modelId="{56D2F5F0-E344-4666-8901-76A5420CFBD8}">
      <dsp:nvSpPr>
        <dsp:cNvPr id="0" name=""/>
        <dsp:cNvSpPr/>
      </dsp:nvSpPr>
      <dsp:spPr>
        <a:xfrm rot="5400000">
          <a:off x="4438784" y="-828958"/>
          <a:ext cx="1489388" cy="71590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x-none" sz="3200" b="0" i="0" kern="1200">
              <a:latin typeface="Times New Roman" pitchFamily="18" charset="0"/>
              <a:cs typeface="Times New Roman" pitchFamily="18" charset="0"/>
            </a:rPr>
            <a:t>Thông tin về xưởng sản xuất phân bón Nicotex Đăk Lăk – Công ty cổ phần Nicotex</a:t>
          </a:r>
          <a:endParaRPr lang="en-US" sz="3200" b="0" i="0" kern="1200" dirty="0">
            <a:latin typeface="Times New Roman" pitchFamily="18" charset="0"/>
            <a:cs typeface="Times New Roman" pitchFamily="18" charset="0"/>
          </a:endParaRPr>
        </a:p>
      </dsp:txBody>
      <dsp:txXfrm rot="-5400000">
        <a:off x="1603957" y="2078575"/>
        <a:ext cx="7086336" cy="134397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1E32-838E-405E-BF4B-ED693700C04B}">
      <dsp:nvSpPr>
        <dsp:cNvPr id="0" name=""/>
        <dsp:cNvSpPr/>
      </dsp:nvSpPr>
      <dsp:spPr>
        <a:xfrm rot="5400000">
          <a:off x="-343705" y="343832"/>
          <a:ext cx="2291367" cy="16039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3.1</a:t>
          </a:r>
        </a:p>
      </dsp:txBody>
      <dsp:txXfrm rot="-5400000">
        <a:off x="1" y="802106"/>
        <a:ext cx="1603957" cy="687410"/>
      </dsp:txXfrm>
    </dsp:sp>
    <dsp:sp modelId="{3C9AA7F6-BDFD-4E2F-9D43-1E40593D9EB8}">
      <dsp:nvSpPr>
        <dsp:cNvPr id="0" name=""/>
        <dsp:cNvSpPr/>
      </dsp:nvSpPr>
      <dsp:spPr>
        <a:xfrm rot="5400000">
          <a:off x="4431267" y="-2834827"/>
          <a:ext cx="1489388" cy="71590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vi-VN" sz="3200" b="0" i="0" kern="1200" dirty="0">
              <a:latin typeface="Times New Roman" pitchFamily="18" charset="0"/>
              <a:cs typeface="Times New Roman" pitchFamily="18" charset="0"/>
            </a:rPr>
            <a:t>Thử nghiệm và đánh giá chất lượng phân hữu cơ khoáng trên quy mô nhỏ</a:t>
          </a:r>
          <a:endParaRPr lang="en-US" sz="3200" b="0" i="0" kern="1200" dirty="0">
            <a:latin typeface="Times New Roman" pitchFamily="18" charset="0"/>
            <a:cs typeface="Times New Roman" pitchFamily="18" charset="0"/>
          </a:endParaRPr>
        </a:p>
      </dsp:txBody>
      <dsp:txXfrm rot="-5400000">
        <a:off x="1596440" y="72706"/>
        <a:ext cx="7086336" cy="1343976"/>
      </dsp:txXfrm>
    </dsp:sp>
    <dsp:sp modelId="{D67D77BC-90B4-42E8-9230-CA1C53675E17}">
      <dsp:nvSpPr>
        <dsp:cNvPr id="0" name=""/>
        <dsp:cNvSpPr/>
      </dsp:nvSpPr>
      <dsp:spPr>
        <a:xfrm rot="5400000">
          <a:off x="-343705" y="2349573"/>
          <a:ext cx="2291367" cy="160395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0" i="0" kern="1200" dirty="0">
              <a:latin typeface="Times New Roman" pitchFamily="18" charset="0"/>
              <a:cs typeface="Times New Roman" pitchFamily="18" charset="0"/>
            </a:rPr>
            <a:t>3.2</a:t>
          </a:r>
        </a:p>
      </dsp:txBody>
      <dsp:txXfrm rot="-5400000">
        <a:off x="1" y="2807847"/>
        <a:ext cx="1603957" cy="687410"/>
      </dsp:txXfrm>
    </dsp:sp>
    <dsp:sp modelId="{56D2F5F0-E344-4666-8901-76A5420CFBD8}">
      <dsp:nvSpPr>
        <dsp:cNvPr id="0" name=""/>
        <dsp:cNvSpPr/>
      </dsp:nvSpPr>
      <dsp:spPr>
        <a:xfrm rot="5400000">
          <a:off x="4438784" y="-828958"/>
          <a:ext cx="1489388" cy="715904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vi-VN" sz="3200" b="0" i="0" kern="1200" dirty="0">
              <a:latin typeface="Times New Roman" pitchFamily="18" charset="0"/>
              <a:cs typeface="Times New Roman" pitchFamily="18" charset="0"/>
            </a:rPr>
            <a:t>Thử nghiệm và đánh giá hiệu quả phân hữu cơ khoáng cho các cây trồng mục tiêu tại từng địa phương cụ thể</a:t>
          </a:r>
          <a:endParaRPr lang="en-US" sz="3200" b="0" i="0" kern="1200" dirty="0">
            <a:latin typeface="Times New Roman" pitchFamily="18" charset="0"/>
            <a:cs typeface="Times New Roman" pitchFamily="18" charset="0"/>
          </a:endParaRPr>
        </a:p>
      </dsp:txBody>
      <dsp:txXfrm rot="-5400000">
        <a:off x="1603957" y="2078575"/>
        <a:ext cx="7086336" cy="13439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1E32-838E-405E-BF4B-ED693700C04B}">
      <dsp:nvSpPr>
        <dsp:cNvPr id="0" name=""/>
        <dsp:cNvSpPr/>
      </dsp:nvSpPr>
      <dsp:spPr>
        <a:xfrm rot="5400000">
          <a:off x="-222690" y="225627"/>
          <a:ext cx="1484600" cy="1039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latin typeface="Times New Roman" pitchFamily="18" charset="0"/>
              <a:cs typeface="Times New Roman" pitchFamily="18" charset="0"/>
            </a:rPr>
            <a:t>1</a:t>
          </a:r>
        </a:p>
      </dsp:txBody>
      <dsp:txXfrm rot="-5400000">
        <a:off x="0" y="522547"/>
        <a:ext cx="1039220" cy="445380"/>
      </dsp:txXfrm>
    </dsp:sp>
    <dsp:sp modelId="{3C9AA7F6-BDFD-4E2F-9D43-1E40593D9EB8}">
      <dsp:nvSpPr>
        <dsp:cNvPr id="0" name=""/>
        <dsp:cNvSpPr/>
      </dsp:nvSpPr>
      <dsp:spPr>
        <a:xfrm rot="5400000">
          <a:off x="3923061" y="-2880902"/>
          <a:ext cx="965498" cy="6733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x-none" sz="3400" b="1" i="0" kern="1200">
              <a:latin typeface="Times New Roman" pitchFamily="18" charset="0"/>
              <a:cs typeface="Times New Roman" pitchFamily="18" charset="0"/>
            </a:rPr>
            <a:t>Thông tin chung về dự án</a:t>
          </a:r>
          <a:endParaRPr lang="en-US" sz="3400" b="1" kern="1200" dirty="0">
            <a:latin typeface="Times New Roman" pitchFamily="18" charset="0"/>
            <a:cs typeface="Times New Roman" pitchFamily="18" charset="0"/>
          </a:endParaRPr>
        </a:p>
      </dsp:txBody>
      <dsp:txXfrm rot="-5400000">
        <a:off x="1039221" y="50070"/>
        <a:ext cx="6686047" cy="871234"/>
      </dsp:txXfrm>
    </dsp:sp>
    <dsp:sp modelId="{D67D77BC-90B4-42E8-9230-CA1C53675E17}">
      <dsp:nvSpPr>
        <dsp:cNvPr id="0" name=""/>
        <dsp:cNvSpPr/>
      </dsp:nvSpPr>
      <dsp:spPr>
        <a:xfrm rot="5400000">
          <a:off x="-222690" y="1514771"/>
          <a:ext cx="1484600" cy="1039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latin typeface="Times New Roman" pitchFamily="18" charset="0"/>
              <a:cs typeface="Times New Roman" pitchFamily="18" charset="0"/>
            </a:rPr>
            <a:t>2</a:t>
          </a:r>
        </a:p>
      </dsp:txBody>
      <dsp:txXfrm rot="-5400000">
        <a:off x="0" y="1811691"/>
        <a:ext cx="1039220" cy="445380"/>
      </dsp:txXfrm>
    </dsp:sp>
    <dsp:sp modelId="{56D2F5F0-E344-4666-8901-76A5420CFBD8}">
      <dsp:nvSpPr>
        <dsp:cNvPr id="0" name=""/>
        <dsp:cNvSpPr/>
      </dsp:nvSpPr>
      <dsp:spPr>
        <a:xfrm rot="5400000">
          <a:off x="3923315" y="-1592013"/>
          <a:ext cx="964990" cy="6733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en-US" sz="3400" b="1" i="0" kern="1200" dirty="0" err="1">
              <a:latin typeface="Times New Roman" pitchFamily="18" charset="0"/>
              <a:cs typeface="Times New Roman" pitchFamily="18" charset="0"/>
            </a:rPr>
            <a:t>Thông</a:t>
          </a:r>
          <a:r>
            <a:rPr lang="en-US" sz="3400" b="1" i="0" kern="1200" dirty="0">
              <a:latin typeface="Times New Roman" pitchFamily="18" charset="0"/>
              <a:cs typeface="Times New Roman" pitchFamily="18" charset="0"/>
            </a:rPr>
            <a:t> tin </a:t>
          </a:r>
          <a:r>
            <a:rPr lang="en-US" sz="3400" b="1" i="0" kern="1200" dirty="0" err="1">
              <a:latin typeface="Times New Roman" pitchFamily="18" charset="0"/>
              <a:cs typeface="Times New Roman" pitchFamily="18" charset="0"/>
            </a:rPr>
            <a:t>về</a:t>
          </a:r>
          <a:r>
            <a:rPr lang="en-US" sz="3400" b="1" i="0" kern="1200" dirty="0">
              <a:latin typeface="Times New Roman" pitchFamily="18" charset="0"/>
              <a:cs typeface="Times New Roman" pitchFamily="18" charset="0"/>
            </a:rPr>
            <a:t> </a:t>
          </a:r>
          <a:r>
            <a:rPr lang="en-US" sz="3400" b="1" i="0" kern="1200" dirty="0" err="1">
              <a:latin typeface="Times New Roman" pitchFamily="18" charset="0"/>
              <a:cs typeface="Times New Roman" pitchFamily="18" charset="0"/>
            </a:rPr>
            <a:t>gói</a:t>
          </a:r>
          <a:r>
            <a:rPr lang="en-US" sz="3400" b="1" i="0" kern="1200" dirty="0">
              <a:latin typeface="Times New Roman" pitchFamily="18" charset="0"/>
              <a:cs typeface="Times New Roman" pitchFamily="18" charset="0"/>
            </a:rPr>
            <a:t> </a:t>
          </a:r>
          <a:r>
            <a:rPr lang="en-US" sz="3400" b="1" i="0" kern="1200" dirty="0" err="1">
              <a:latin typeface="Times New Roman" pitchFamily="18" charset="0"/>
              <a:cs typeface="Times New Roman" pitchFamily="18" charset="0"/>
            </a:rPr>
            <a:t>thầu</a:t>
          </a:r>
          <a:r>
            <a:rPr lang="en-US" sz="3400" b="1" i="0" kern="1200" dirty="0">
              <a:latin typeface="Times New Roman" pitchFamily="18" charset="0"/>
              <a:cs typeface="Times New Roman" pitchFamily="18" charset="0"/>
            </a:rPr>
            <a:t> 42</a:t>
          </a:r>
          <a:endParaRPr lang="en-US" sz="3400" b="1" kern="1200" dirty="0">
            <a:latin typeface="Times New Roman" pitchFamily="18" charset="0"/>
            <a:cs typeface="Times New Roman" pitchFamily="18" charset="0"/>
          </a:endParaRPr>
        </a:p>
      </dsp:txBody>
      <dsp:txXfrm rot="-5400000">
        <a:off x="1039221" y="1339188"/>
        <a:ext cx="6686072" cy="870776"/>
      </dsp:txXfrm>
    </dsp:sp>
    <dsp:sp modelId="{07FF1DB8-3271-4182-97A2-5DB1CAD323A4}">
      <dsp:nvSpPr>
        <dsp:cNvPr id="0" name=""/>
        <dsp:cNvSpPr/>
      </dsp:nvSpPr>
      <dsp:spPr>
        <a:xfrm rot="5400000">
          <a:off x="-222690" y="2803914"/>
          <a:ext cx="1484600" cy="1039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latin typeface="Times New Roman" pitchFamily="18" charset="0"/>
              <a:cs typeface="Times New Roman" pitchFamily="18" charset="0"/>
            </a:rPr>
            <a:t>3</a:t>
          </a:r>
        </a:p>
      </dsp:txBody>
      <dsp:txXfrm rot="-5400000">
        <a:off x="0" y="3100834"/>
        <a:ext cx="1039220" cy="445380"/>
      </dsp:txXfrm>
    </dsp:sp>
    <dsp:sp modelId="{14B476AE-41EF-4C90-9AAC-E2A0C693C69C}">
      <dsp:nvSpPr>
        <dsp:cNvPr id="0" name=""/>
        <dsp:cNvSpPr/>
      </dsp:nvSpPr>
      <dsp:spPr>
        <a:xfrm rot="5400000">
          <a:off x="3923315" y="-302870"/>
          <a:ext cx="964990" cy="6733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vi-VN" sz="3400" b="1" i="0" kern="1200" dirty="0">
              <a:latin typeface="Times New Roman" pitchFamily="18" charset="0"/>
              <a:cs typeface="Times New Roman" pitchFamily="18" charset="0"/>
            </a:rPr>
            <a:t>Mục </a:t>
          </a:r>
          <a:r>
            <a:rPr lang="x-none" sz="3400" b="1" i="0" kern="1200">
              <a:latin typeface="Times New Roman" pitchFamily="18" charset="0"/>
              <a:cs typeface="Times New Roman" pitchFamily="18" charset="0"/>
            </a:rPr>
            <a:t>tiêu của gói thầu</a:t>
          </a:r>
          <a:endParaRPr lang="en-US" sz="3400" b="1" kern="1200" dirty="0">
            <a:latin typeface="Times New Roman" pitchFamily="18" charset="0"/>
            <a:cs typeface="Times New Roman" pitchFamily="18" charset="0"/>
          </a:endParaRPr>
        </a:p>
      </dsp:txBody>
      <dsp:txXfrm rot="-5400000">
        <a:off x="1039221" y="2628331"/>
        <a:ext cx="6686072" cy="870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F1E32-838E-405E-BF4B-ED693700C04B}">
      <dsp:nvSpPr>
        <dsp:cNvPr id="0" name=""/>
        <dsp:cNvSpPr/>
      </dsp:nvSpPr>
      <dsp:spPr>
        <a:xfrm rot="5400000">
          <a:off x="-222690" y="225627"/>
          <a:ext cx="1484600" cy="1039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latin typeface="Times New Roman" pitchFamily="18" charset="0"/>
              <a:cs typeface="Times New Roman" pitchFamily="18" charset="0"/>
            </a:rPr>
            <a:t>3.1</a:t>
          </a:r>
        </a:p>
      </dsp:txBody>
      <dsp:txXfrm rot="-5400000">
        <a:off x="0" y="522547"/>
        <a:ext cx="1039220" cy="445380"/>
      </dsp:txXfrm>
    </dsp:sp>
    <dsp:sp modelId="{3C9AA7F6-BDFD-4E2F-9D43-1E40593D9EB8}">
      <dsp:nvSpPr>
        <dsp:cNvPr id="0" name=""/>
        <dsp:cNvSpPr/>
      </dsp:nvSpPr>
      <dsp:spPr>
        <a:xfrm rot="5400000">
          <a:off x="3923061" y="-2880902"/>
          <a:ext cx="965498" cy="6733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vi-VN" sz="3400" b="1" kern="1200" dirty="0">
              <a:latin typeface="Times New Roman" pitchFamily="18" charset="0"/>
              <a:cs typeface="Times New Roman" pitchFamily="18" charset="0"/>
            </a:rPr>
            <a:t>Mục tiêu tổng thể</a:t>
          </a:r>
          <a:endParaRPr lang="en-US" sz="3400" b="1" kern="1200" dirty="0">
            <a:latin typeface="Times New Roman" pitchFamily="18" charset="0"/>
            <a:cs typeface="Times New Roman" pitchFamily="18" charset="0"/>
          </a:endParaRPr>
        </a:p>
      </dsp:txBody>
      <dsp:txXfrm rot="-5400000">
        <a:off x="1039221" y="50070"/>
        <a:ext cx="6686047" cy="871234"/>
      </dsp:txXfrm>
    </dsp:sp>
    <dsp:sp modelId="{D67D77BC-90B4-42E8-9230-CA1C53675E17}">
      <dsp:nvSpPr>
        <dsp:cNvPr id="0" name=""/>
        <dsp:cNvSpPr/>
      </dsp:nvSpPr>
      <dsp:spPr>
        <a:xfrm rot="5400000">
          <a:off x="-222690" y="1514771"/>
          <a:ext cx="1484600" cy="1039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latin typeface="Times New Roman" pitchFamily="18" charset="0"/>
              <a:cs typeface="Times New Roman" pitchFamily="18" charset="0"/>
            </a:rPr>
            <a:t>3.2</a:t>
          </a:r>
        </a:p>
      </dsp:txBody>
      <dsp:txXfrm rot="-5400000">
        <a:off x="0" y="1811691"/>
        <a:ext cx="1039220" cy="445380"/>
      </dsp:txXfrm>
    </dsp:sp>
    <dsp:sp modelId="{56D2F5F0-E344-4666-8901-76A5420CFBD8}">
      <dsp:nvSpPr>
        <dsp:cNvPr id="0" name=""/>
        <dsp:cNvSpPr/>
      </dsp:nvSpPr>
      <dsp:spPr>
        <a:xfrm rot="5400000">
          <a:off x="3923315" y="-1592013"/>
          <a:ext cx="964990" cy="6733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x-none" sz="3400" b="1" kern="1200">
              <a:latin typeface="Times New Roman" pitchFamily="18" charset="0"/>
              <a:cs typeface="Times New Roman" pitchFamily="18" charset="0"/>
            </a:rPr>
            <a:t>Mục tiêu cụ thể</a:t>
          </a:r>
          <a:endParaRPr lang="en-US" sz="3400" b="1" kern="1200" dirty="0">
            <a:latin typeface="Times New Roman" pitchFamily="18" charset="0"/>
            <a:cs typeface="Times New Roman" pitchFamily="18" charset="0"/>
          </a:endParaRPr>
        </a:p>
      </dsp:txBody>
      <dsp:txXfrm rot="-5400000">
        <a:off x="1039221" y="1339188"/>
        <a:ext cx="6686072" cy="870776"/>
      </dsp:txXfrm>
    </dsp:sp>
    <dsp:sp modelId="{07FF1DB8-3271-4182-97A2-5DB1CAD323A4}">
      <dsp:nvSpPr>
        <dsp:cNvPr id="0" name=""/>
        <dsp:cNvSpPr/>
      </dsp:nvSpPr>
      <dsp:spPr>
        <a:xfrm rot="5400000">
          <a:off x="-222690" y="2803914"/>
          <a:ext cx="1484600" cy="103922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b="1" kern="1200" dirty="0">
              <a:latin typeface="Times New Roman" pitchFamily="18" charset="0"/>
              <a:cs typeface="Times New Roman" pitchFamily="18" charset="0"/>
            </a:rPr>
            <a:t>3.3</a:t>
          </a:r>
        </a:p>
      </dsp:txBody>
      <dsp:txXfrm rot="-5400000">
        <a:off x="0" y="3100834"/>
        <a:ext cx="1039220" cy="445380"/>
      </dsp:txXfrm>
    </dsp:sp>
    <dsp:sp modelId="{14B476AE-41EF-4C90-9AAC-E2A0C693C69C}">
      <dsp:nvSpPr>
        <dsp:cNvPr id="0" name=""/>
        <dsp:cNvSpPr/>
      </dsp:nvSpPr>
      <dsp:spPr>
        <a:xfrm rot="5400000">
          <a:off x="3923315" y="-302870"/>
          <a:ext cx="964990" cy="673317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808" tIns="21590" rIns="21590" bIns="21590" numCol="1" spcCol="1270" anchor="ctr" anchorCtr="0">
          <a:noAutofit/>
        </a:bodyPr>
        <a:lstStyle/>
        <a:p>
          <a:pPr marL="285750" lvl="1" indent="-285750" algn="l" defTabSz="1511300">
            <a:lnSpc>
              <a:spcPct val="90000"/>
            </a:lnSpc>
            <a:spcBef>
              <a:spcPct val="0"/>
            </a:spcBef>
            <a:spcAft>
              <a:spcPct val="15000"/>
            </a:spcAft>
            <a:buChar char="••"/>
          </a:pPr>
          <a:r>
            <a:rPr lang="x-none" sz="3400" b="1" kern="1200">
              <a:latin typeface="Times New Roman" pitchFamily="18" charset="0"/>
              <a:cs typeface="Times New Roman" pitchFamily="18" charset="0"/>
            </a:rPr>
            <a:t>N</a:t>
          </a:r>
          <a:r>
            <a:rPr lang="vi-VN" sz="3400" b="1" kern="1200" dirty="0">
              <a:latin typeface="Times New Roman" pitchFamily="18" charset="0"/>
              <a:cs typeface="Times New Roman" pitchFamily="18" charset="0"/>
            </a:rPr>
            <a:t>ội dung cần nghiên cứu</a:t>
          </a:r>
          <a:endParaRPr lang="en-US" sz="3400" b="1" kern="1200" dirty="0">
            <a:latin typeface="Times New Roman" pitchFamily="18" charset="0"/>
            <a:cs typeface="Times New Roman" pitchFamily="18" charset="0"/>
          </a:endParaRPr>
        </a:p>
      </dsp:txBody>
      <dsp:txXfrm rot="-5400000">
        <a:off x="1039221" y="2628331"/>
        <a:ext cx="6686072" cy="870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9529E4-7056-4925-9D5C-EA6D2D049961}" type="datetimeFigureOut">
              <a:rPr lang="en-US" smtClean="0"/>
              <a:pPr/>
              <a:t>3/28/2019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F77C82-E8DF-4796-B158-F72A1565012E}" type="slidenum">
              <a:rPr lang="en-US" smtClean="0"/>
              <a:pPr/>
              <a:t>‹#›</a:t>
            </a:fld>
            <a:endParaRPr lang="en-US"/>
          </a:p>
        </p:txBody>
      </p:sp>
    </p:spTree>
    <p:extLst>
      <p:ext uri="{BB962C8B-B14F-4D97-AF65-F5344CB8AC3E}">
        <p14:creationId xmlns:p14="http://schemas.microsoft.com/office/powerpoint/2010/main" val="1604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F77C82-E8DF-4796-B158-F72A1565012E}" type="slidenum">
              <a:rPr lang="en-US" smtClean="0"/>
              <a:pPr/>
              <a:t>72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F77C82-E8DF-4796-B158-F72A1565012E}" type="slidenum">
              <a:rPr lang="en-US" smtClean="0"/>
              <a:pPr/>
              <a:t>76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65851CC3-E626-4163-A271-207B9AB03794}" type="datetimeFigureOut">
              <a:rPr lang="en-US" smtClean="0"/>
              <a:pPr/>
              <a:t>3/28/2019</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6780D7F-AF45-4CD7-983D-E67451F1ADD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851CC3-E626-4163-A271-207B9AB03794}"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0D7F-AF45-4CD7-983D-E67451F1ADDD}"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851CC3-E626-4163-A271-207B9AB03794}"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0D7F-AF45-4CD7-983D-E67451F1ADDD}"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851CC3-E626-4163-A271-207B9AB03794}"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0D7F-AF45-4CD7-983D-E67451F1ADDD}"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5851CC3-E626-4163-A271-207B9AB03794}"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0D7F-AF45-4CD7-983D-E67451F1ADDD}"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5851CC3-E626-4163-A271-207B9AB03794}"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80D7F-AF45-4CD7-983D-E67451F1ADDD}"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5851CC3-E626-4163-A271-207B9AB03794}" type="datetimeFigureOut">
              <a:rPr lang="en-US" smtClean="0"/>
              <a:pPr/>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80D7F-AF45-4CD7-983D-E67451F1ADDD}"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65851CC3-E626-4163-A271-207B9AB03794}" type="datetimeFigureOut">
              <a:rPr lang="en-US" smtClean="0"/>
              <a:pPr/>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80D7F-AF45-4CD7-983D-E67451F1ADDD}"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65851CC3-E626-4163-A271-207B9AB03794}" type="datetimeFigureOut">
              <a:rPr lang="en-US" smtClean="0"/>
              <a:pPr/>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80D7F-AF45-4CD7-983D-E67451F1ADD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5851CC3-E626-4163-A271-207B9AB03794}"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80D7F-AF45-4CD7-983D-E67451F1ADDD}"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65851CC3-E626-4163-A271-207B9AB03794}"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80D7F-AF45-4CD7-983D-E67451F1ADD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5851CC3-E626-4163-A271-207B9AB03794}" type="datetimeFigureOut">
              <a:rPr lang="en-US" smtClean="0"/>
              <a:pPr/>
              <a:t>3/28/2019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6780D7F-AF45-4CD7-983D-E67451F1ADD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7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85800"/>
            <a:ext cx="7010400" cy="1470025"/>
          </a:xfrm>
        </p:spPr>
        <p:txBody>
          <a:bodyPr>
            <a:normAutofit/>
          </a:bodyPr>
          <a:lstStyle/>
          <a:p>
            <a:r>
              <a:rPr lang="en-US" b="1" dirty="0">
                <a:solidFill>
                  <a:srgbClr val="0000FF"/>
                </a:solidFill>
                <a:latin typeface="Times New Roman" pitchFamily="18" charset="0"/>
                <a:cs typeface="Times New Roman" pitchFamily="18" charset="0"/>
              </a:rPr>
              <a:t>BÁO CÁO CÔNG NGHỆ</a:t>
            </a:r>
            <a:endParaRPr lang="en-US" dirty="0">
              <a:solidFill>
                <a:srgbClr val="0000FF"/>
              </a:solidFill>
              <a:latin typeface="Times New Roman" pitchFamily="18" charset="0"/>
              <a:cs typeface="Times New Roman" pitchFamily="18" charset="0"/>
            </a:endParaRPr>
          </a:p>
        </p:txBody>
      </p:sp>
      <p:sp>
        <p:nvSpPr>
          <p:cNvPr id="3" name="Subtitle 2"/>
          <p:cNvSpPr>
            <a:spLocks noGrp="1"/>
          </p:cNvSpPr>
          <p:nvPr>
            <p:ph type="subTitle" idx="1"/>
          </p:nvPr>
        </p:nvSpPr>
        <p:spPr>
          <a:xfrm>
            <a:off x="990600" y="2895600"/>
            <a:ext cx="7924800" cy="2743200"/>
          </a:xfrm>
        </p:spPr>
        <p:txBody>
          <a:bodyPr>
            <a:noAutofit/>
          </a:bodyPr>
          <a:lstStyle/>
          <a:p>
            <a:pPr algn="just">
              <a:lnSpc>
                <a:spcPct val="150000"/>
              </a:lnSpc>
            </a:pPr>
            <a:r>
              <a:rPr lang="en-US" sz="2800" b="1" dirty="0">
                <a:solidFill>
                  <a:schemeClr val="tx1"/>
                </a:solidFill>
                <a:latin typeface="Times New Roman" pitchFamily="18" charset="0"/>
                <a:ea typeface="Calibri"/>
                <a:cs typeface="Times New Roman" pitchFamily="18" charset="0"/>
              </a:rPr>
              <a:t>GÓI THẦU 42: THÍ </a:t>
            </a:r>
            <a:r>
              <a:rPr lang="en-US" sz="2800" b="1" dirty="0">
                <a:solidFill>
                  <a:schemeClr val="tx1"/>
                </a:solidFill>
                <a:effectLst/>
                <a:latin typeface="Times New Roman" pitchFamily="18" charset="0"/>
                <a:ea typeface="Calibri"/>
                <a:cs typeface="Times New Roman" pitchFamily="18" charset="0"/>
              </a:rPr>
              <a:t>ĐIỂM CÔNG NGHỆ SẢN XUẤT PHÂN HỮU CƠ KHOÁNG CHUYÊN DÙNG CHO CÂY TRỒNG CHỦ LỰC TỪ CHẤT THẢI CHĂN NUÔI LỢN Ở VIỆT NAM</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88166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498080" cy="1143000"/>
          </a:xfrm>
        </p:spPr>
        <p:txBody>
          <a:bodyPr>
            <a:normAutofit/>
          </a:bodyPr>
          <a:lstStyle/>
          <a:p>
            <a:pPr algn="ctr"/>
            <a:r>
              <a:rPr lang="en-US" sz="3600" b="1" dirty="0">
                <a:latin typeface="Times New Roman" pitchFamily="18" charset="0"/>
                <a:cs typeface="Times New Roman" pitchFamily="18" charset="0"/>
              </a:rPr>
              <a:t>3.3 </a:t>
            </a:r>
            <a:r>
              <a:rPr lang="en-US" sz="3600" b="1" dirty="0" err="1">
                <a:latin typeface="Times New Roman" pitchFamily="18" charset="0"/>
                <a:cs typeface="Times New Roman" pitchFamily="18" charset="0"/>
              </a:rPr>
              <a:t>Nội</a:t>
            </a:r>
            <a:r>
              <a:rPr lang="en-US" sz="3600" b="1" dirty="0">
                <a:latin typeface="Times New Roman" pitchFamily="18" charset="0"/>
                <a:cs typeface="Times New Roman" pitchFamily="18" charset="0"/>
              </a:rPr>
              <a:t> dung </a:t>
            </a:r>
            <a:r>
              <a:rPr lang="en-US" sz="3600" b="1" dirty="0" err="1">
                <a:latin typeface="Times New Roman" pitchFamily="18" charset="0"/>
                <a:cs typeface="Times New Roman" pitchFamily="18" charset="0"/>
              </a:rPr>
              <a:t>cần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cứu</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295400"/>
            <a:ext cx="8001000" cy="5410200"/>
          </a:xfrm>
        </p:spPr>
        <p:txBody>
          <a:bodyPr>
            <a:noAutofit/>
          </a:bodyPr>
          <a:lstStyle/>
          <a:p>
            <a:pPr marL="0" algn="just">
              <a:lnSpc>
                <a:spcPct val="150000"/>
              </a:lnSpc>
              <a:spcAft>
                <a:spcPts val="600"/>
              </a:spcAft>
            </a:pPr>
            <a:r>
              <a:rPr lang="vi-VN" sz="2400" b="1" dirty="0">
                <a:latin typeface="Times New Roman"/>
                <a:ea typeface="Calibri"/>
                <a:cs typeface="Times New Roman"/>
              </a:rPr>
              <a:t>Nghiên cứu phát triển công nghệ sản xuất phân hữu cơ khoáng chuyên dùng từ chất thải chăn nuôi lợn</a:t>
            </a:r>
          </a:p>
          <a:p>
            <a:pPr marL="0" algn="just">
              <a:lnSpc>
                <a:spcPct val="150000"/>
              </a:lnSpc>
              <a:spcAft>
                <a:spcPts val="600"/>
              </a:spcAft>
              <a:buFont typeface="Wingdings" pitchFamily="2" charset="2"/>
              <a:buChar char="Ø"/>
            </a:pPr>
            <a:r>
              <a:rPr lang="vi-VN" sz="2400" dirty="0">
                <a:latin typeface="Times New Roman"/>
                <a:ea typeface="Calibri"/>
                <a:cs typeface="Times New Roman"/>
              </a:rPr>
              <a:t>Phân tích nhu cầu phân hữu cơ</a:t>
            </a:r>
            <a:r>
              <a:rPr lang="en-US" sz="2400" dirty="0">
                <a:latin typeface="Times New Roman"/>
                <a:ea typeface="Calibri"/>
                <a:cs typeface="Times New Roman"/>
              </a:rPr>
              <a:t>,</a:t>
            </a:r>
            <a:r>
              <a:rPr lang="vi-VN" sz="2400" dirty="0">
                <a:latin typeface="Times New Roman"/>
                <a:ea typeface="Calibri"/>
                <a:cs typeface="Times New Roman"/>
              </a:rPr>
              <a:t> phân hữu cơ khoáng; đánh giá yếu tố hạn chế người dân sự dụng phân hữu cơ; phân tích dự báo thị trường tiêu thụ phân hữu cơ tại các địa phương.</a:t>
            </a:r>
          </a:p>
          <a:p>
            <a:pPr marL="0" algn="just">
              <a:lnSpc>
                <a:spcPct val="150000"/>
              </a:lnSpc>
              <a:spcAft>
                <a:spcPts val="600"/>
              </a:spcAft>
              <a:buFont typeface="Wingdings" pitchFamily="2" charset="2"/>
              <a:buChar char="Ø"/>
            </a:pPr>
            <a:r>
              <a:rPr lang="vi-VN" sz="2400" dirty="0">
                <a:latin typeface="Times New Roman"/>
                <a:ea typeface="Calibri"/>
                <a:cs typeface="Times New Roman"/>
              </a:rPr>
              <a:t>Xây dựng quy trình sản xuất phân hữu cơ khoáng chuyên dùng cho cây trồng.</a:t>
            </a:r>
          </a:p>
          <a:p>
            <a:pPr marL="0" algn="just">
              <a:lnSpc>
                <a:spcPct val="150000"/>
              </a:lnSpc>
              <a:spcAft>
                <a:spcPts val="600"/>
              </a:spcAft>
              <a:buFont typeface="Wingdings" pitchFamily="2" charset="2"/>
              <a:buChar char="Ø"/>
            </a:pPr>
            <a:r>
              <a:rPr lang="vi-VN" sz="2400" dirty="0">
                <a:latin typeface="Times New Roman"/>
                <a:ea typeface="Calibri"/>
                <a:cs typeface="Times New Roman"/>
              </a:rPr>
              <a:t>Sản xuất và thử nghiệm phân hữu cơ khoáng từ chất thải chăn nuôi và phụ phẩm phụ phẩm khí sinh học dạng rắn.</a:t>
            </a:r>
          </a:p>
        </p:txBody>
      </p:sp>
    </p:spTree>
    <p:extLst>
      <p:ext uri="{BB962C8B-B14F-4D97-AF65-F5344CB8AC3E}">
        <p14:creationId xmlns:p14="http://schemas.microsoft.com/office/powerpoint/2010/main" val="157847438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498080" cy="715962"/>
          </a:xfrm>
        </p:spPr>
        <p:txBody>
          <a:bodyPr>
            <a:normAutofit/>
          </a:bodyPr>
          <a:lstStyle/>
          <a:p>
            <a:pPr algn="ctr"/>
            <a:r>
              <a:rPr lang="en-US" sz="3600" b="1" dirty="0">
                <a:latin typeface="Times New Roman" pitchFamily="18" charset="0"/>
                <a:cs typeface="Times New Roman" pitchFamily="18" charset="0"/>
              </a:rPr>
              <a:t>3.3 </a:t>
            </a:r>
            <a:r>
              <a:rPr lang="en-US" sz="3600" b="1" dirty="0" err="1">
                <a:latin typeface="Times New Roman" pitchFamily="18" charset="0"/>
                <a:cs typeface="Times New Roman" pitchFamily="18" charset="0"/>
              </a:rPr>
              <a:t>Nội</a:t>
            </a:r>
            <a:r>
              <a:rPr lang="en-US" sz="3600" b="1" dirty="0">
                <a:latin typeface="Times New Roman" pitchFamily="18" charset="0"/>
                <a:cs typeface="Times New Roman" pitchFamily="18" charset="0"/>
              </a:rPr>
              <a:t> dung </a:t>
            </a:r>
            <a:r>
              <a:rPr lang="en-US" sz="3600" b="1" dirty="0" err="1">
                <a:latin typeface="Times New Roman" pitchFamily="18" charset="0"/>
                <a:cs typeface="Times New Roman" pitchFamily="18" charset="0"/>
              </a:rPr>
              <a:t>cần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cứu</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1066800" y="914400"/>
            <a:ext cx="7924800" cy="5943600"/>
          </a:xfrm>
        </p:spPr>
        <p:txBody>
          <a:bodyPr>
            <a:normAutofit fontScale="40000" lnSpcReduction="20000"/>
          </a:bodyPr>
          <a:lstStyle/>
          <a:p>
            <a:pPr marL="0" algn="just">
              <a:lnSpc>
                <a:spcPct val="150000"/>
              </a:lnSpc>
              <a:spcAft>
                <a:spcPts val="600"/>
              </a:spcAft>
            </a:pPr>
            <a:r>
              <a:rPr lang="vi-VN" sz="4800" b="1" dirty="0">
                <a:latin typeface="Times New Roman"/>
                <a:ea typeface="Calibri"/>
                <a:cs typeface="Times New Roman"/>
              </a:rPr>
              <a:t>Đánh giá hiệu quả thử nghiệm của phân hữu cơ khoáng chuyên dùng trên cây trồng và phân tích thị trường phân hữu cơ khoáng </a:t>
            </a:r>
          </a:p>
          <a:p>
            <a:pPr marL="0" algn="just">
              <a:lnSpc>
                <a:spcPct val="150000"/>
              </a:lnSpc>
              <a:spcAft>
                <a:spcPts val="600"/>
              </a:spcAft>
              <a:buFont typeface="Wingdings" pitchFamily="2" charset="2"/>
              <a:buChar char="Ø"/>
            </a:pPr>
            <a:r>
              <a:rPr lang="vi-VN" sz="4800" dirty="0">
                <a:latin typeface="Times New Roman"/>
                <a:ea typeface="Calibri"/>
                <a:cs typeface="Times New Roman"/>
              </a:rPr>
              <a:t>Xây dựng mô hình thử nghiệm phân bón hữu cơ khoáng tại các địa phương nghiên cứu và cho từng loại cây trồng mục tiêu.</a:t>
            </a:r>
          </a:p>
          <a:p>
            <a:pPr marL="0" algn="just">
              <a:lnSpc>
                <a:spcPct val="150000"/>
              </a:lnSpc>
              <a:spcAft>
                <a:spcPts val="600"/>
              </a:spcAft>
              <a:buFont typeface="Wingdings" pitchFamily="2" charset="2"/>
              <a:buChar char="Ø"/>
            </a:pPr>
            <a:r>
              <a:rPr lang="vi-VN" sz="4800" dirty="0">
                <a:latin typeface="Times New Roman"/>
                <a:ea typeface="Calibri"/>
                <a:cs typeface="Times New Roman"/>
              </a:rPr>
              <a:t>Đánh giá hiệu quả của các mô hình tại thực địa bằng phương pháp chuyên gia và bằng đánh giá của người dân địa phương.</a:t>
            </a:r>
          </a:p>
          <a:p>
            <a:pPr marL="0" algn="just">
              <a:lnSpc>
                <a:spcPct val="150000"/>
              </a:lnSpc>
              <a:spcAft>
                <a:spcPts val="600"/>
              </a:spcAft>
              <a:buFont typeface="Wingdings" pitchFamily="2" charset="2"/>
              <a:buChar char="Ø"/>
            </a:pPr>
            <a:r>
              <a:rPr lang="vi-VN" sz="4800" dirty="0">
                <a:latin typeface="Times New Roman"/>
                <a:ea typeface="Calibri"/>
                <a:cs typeface="Times New Roman"/>
              </a:rPr>
              <a:t>Tổ chức hội thảo tổng kết kết quả thực hiện mô hình, chia sẻ kiến thức và tiếp nhận đánh giá của người dân về mô hình thử nghiệm.</a:t>
            </a:r>
          </a:p>
          <a:p>
            <a:pPr marL="0" algn="just">
              <a:lnSpc>
                <a:spcPct val="150000"/>
              </a:lnSpc>
              <a:spcAft>
                <a:spcPts val="600"/>
              </a:spcAft>
              <a:buFont typeface="Wingdings" pitchFamily="2" charset="2"/>
              <a:buChar char="Ø"/>
            </a:pPr>
            <a:r>
              <a:rPr lang="vi-VN" sz="4800" dirty="0">
                <a:latin typeface="Times New Roman"/>
                <a:ea typeface="Calibri"/>
                <a:cs typeface="Times New Roman"/>
              </a:rPr>
              <a:t>Thông qua các phân tích đặc tính lý, hóa, sinh và kết quả đánh giá tại thực địa, tiến hành đánh giá hiệu quả của toàn bộ mô hình.</a:t>
            </a:r>
          </a:p>
          <a:p>
            <a:pPr marL="0" algn="just">
              <a:lnSpc>
                <a:spcPct val="150000"/>
              </a:lnSpc>
              <a:spcAft>
                <a:spcPts val="600"/>
              </a:spcAft>
              <a:buFont typeface="Wingdings" pitchFamily="2" charset="2"/>
              <a:buChar char="Ø"/>
            </a:pPr>
            <a:r>
              <a:rPr lang="vi-VN" sz="4800" dirty="0">
                <a:latin typeface="Times New Roman"/>
                <a:ea typeface="Calibri"/>
                <a:cs typeface="Times New Roman"/>
              </a:rPr>
              <a:t>Phân tích thị trường tiêu thụ phân hữu cơ khoáng tiềm năng. Đề xuất các chính sách, giải pháp hỗ trợ doanh nghiệp tham gia vào sản xuất phân hữu cơ khoáng.</a:t>
            </a:r>
          </a:p>
          <a:p>
            <a:pPr marL="0" algn="just">
              <a:lnSpc>
                <a:spcPct val="150000"/>
              </a:lnSpc>
              <a:spcAft>
                <a:spcPts val="600"/>
              </a:spcAft>
            </a:pPr>
            <a:endParaRPr lang="vi-VN" sz="2800" b="1" dirty="0">
              <a:latin typeface="Times New Roman"/>
              <a:ea typeface="Calibri"/>
              <a:cs typeface="Times New Roman"/>
            </a:endParaRPr>
          </a:p>
        </p:txBody>
      </p:sp>
    </p:spTree>
    <p:extLst>
      <p:ext uri="{BB962C8B-B14F-4D97-AF65-F5344CB8AC3E}">
        <p14:creationId xmlns:p14="http://schemas.microsoft.com/office/powerpoint/2010/main" val="15784743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1143000"/>
          </a:xfrm>
        </p:spPr>
        <p:txBody>
          <a:bodyPr>
            <a:noAutofit/>
          </a:bodyPr>
          <a:lstStyle/>
          <a:p>
            <a:pPr lvl="0" algn="ctr"/>
            <a:r>
              <a:rPr lang="en-US" sz="3600" b="1" dirty="0">
                <a:latin typeface="Times New Roman" pitchFamily="18" charset="0"/>
                <a:cs typeface="Times New Roman" pitchFamily="18" charset="0"/>
              </a:rPr>
              <a:t>II. </a:t>
            </a:r>
            <a:r>
              <a:rPr lang="en-US" sz="3600" b="1" dirty="0" err="1">
                <a:latin typeface="Times New Roman" pitchFamily="18" charset="0"/>
                <a:cs typeface="Times New Roman" pitchFamily="18" charset="0"/>
              </a:rPr>
              <a:t>Đánh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thầu</a:t>
            </a:r>
            <a:endParaRPr lang="en-US"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28600" y="1752600"/>
          <a:ext cx="8763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943088" cy="1143000"/>
          </a:xfrm>
        </p:spPr>
        <p:txBody>
          <a:bodyPr>
            <a:noAutofit/>
          </a:bodyPr>
          <a:lstStyle/>
          <a:p>
            <a:pPr algn="ctr"/>
            <a:r>
              <a:rPr lang="en-US" sz="3600" b="1" dirty="0">
                <a:latin typeface="Times New Roman" pitchFamily="18" charset="0"/>
                <a:cs typeface="Times New Roman" pitchFamily="18" charset="0"/>
              </a:rPr>
              <a:t>1. </a:t>
            </a:r>
            <a:r>
              <a:rPr lang="vi-VN" sz="3600" b="1" dirty="0">
                <a:latin typeface="Times New Roman" pitchFamily="18" charset="0"/>
                <a:cs typeface="Times New Roman" pitchFamily="18" charset="0"/>
              </a:rPr>
              <a:t>Thực trạng chăn nuôi lợn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1066800" y="1219200"/>
            <a:ext cx="7924800" cy="5334000"/>
          </a:xfrm>
        </p:spPr>
        <p:txBody>
          <a:bodyPr>
            <a:noAutofit/>
          </a:bodyPr>
          <a:lstStyle/>
          <a:p>
            <a:pPr algn="just">
              <a:lnSpc>
                <a:spcPct val="150000"/>
              </a:lnSpc>
            </a:pPr>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ổng số lợn tại Việt Nam là 27.406 nghìn con, tổng số lợn 10 tỉnh dự án LCASP là 6.310 nghìn con (Chiếm 23% tổng số lượng lợn của cả nước)</a:t>
            </a:r>
            <a:endParaRPr lang="en-US" sz="2800" dirty="0">
              <a:latin typeface="Times New Roman" pitchFamily="18" charset="0"/>
              <a:cs typeface="Times New Roman" pitchFamily="18" charset="0"/>
            </a:endParaRPr>
          </a:p>
          <a:p>
            <a:pPr algn="just">
              <a:lnSpc>
                <a:spcPct val="150000"/>
              </a:lnSpc>
            </a:pP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chất thải chăn nuôi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vi-VN" sz="2800" dirty="0">
                <a:latin typeface="Times New Roman" pitchFamily="18" charset="0"/>
                <a:cs typeface="Times New Roman" pitchFamily="18" charset="0"/>
              </a:rPr>
              <a:t> thải</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ra hàng năm 80 triệu tấn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10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6.909 nghìn tấn</a:t>
            </a:r>
            <a:endParaRPr lang="en-US" sz="2800" dirty="0">
              <a:latin typeface="Times New Roman" pitchFamily="18" charset="0"/>
              <a:cs typeface="Times New Roman" pitchFamily="18" charset="0"/>
            </a:endParaRPr>
          </a:p>
          <a:p>
            <a:pPr algn="just">
              <a:lnSpc>
                <a:spcPct val="150000"/>
              </a:lnSpc>
            </a:pP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vi-VN" sz="2800" dirty="0">
                <a:latin typeface="Times New Roman" pitchFamily="18" charset="0"/>
                <a:cs typeface="Times New Roman" pitchFamily="18" charset="0"/>
              </a:rPr>
              <a:t> hàng năm </a:t>
            </a:r>
            <a:r>
              <a:rPr lang="en-US" sz="2800" dirty="0">
                <a:latin typeface="Times New Roman" pitchFamily="18" charset="0"/>
                <a:cs typeface="Times New Roman" pitchFamily="18" charset="0"/>
              </a:rPr>
              <a:t>12</a:t>
            </a:r>
            <a:r>
              <a:rPr lang="vi-VN" sz="2800" dirty="0">
                <a:latin typeface="Times New Roman" pitchFamily="18" charset="0"/>
                <a:cs typeface="Times New Roman" pitchFamily="18" charset="0"/>
              </a:rPr>
              <a:t> triệu tấn</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lượng phân 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10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r>
              <a:rPr lang="vi-VN" sz="2800" dirty="0">
                <a:latin typeface="Times New Roman" pitchFamily="18" charset="0"/>
                <a:cs typeface="Times New Roman" pitchFamily="18" charset="0"/>
              </a:rPr>
              <a:t> thu được khoảng 85.000 tấn/năm</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097769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943088" cy="1143000"/>
          </a:xfrm>
        </p:spPr>
        <p:txBody>
          <a:bodyPr>
            <a:noAutofit/>
          </a:bodyPr>
          <a:lstStyle/>
          <a:p>
            <a:pPr algn="ctr"/>
            <a:r>
              <a:rPr lang="en-US" sz="3600" b="1" dirty="0">
                <a:latin typeface="Times New Roman" pitchFamily="18" charset="0"/>
                <a:cs typeface="Times New Roman" pitchFamily="18" charset="0"/>
              </a:rPr>
              <a:t>1. </a:t>
            </a:r>
            <a:r>
              <a:rPr lang="vi-VN" sz="3600" b="1" dirty="0">
                <a:latin typeface="Times New Roman" pitchFamily="18" charset="0"/>
                <a:cs typeface="Times New Roman" pitchFamily="18" charset="0"/>
              </a:rPr>
              <a:t>Thực trạng chăn nuôi lợn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1066800" y="1219200"/>
            <a:ext cx="7924800" cy="5334000"/>
          </a:xfrm>
        </p:spPr>
        <p:txBody>
          <a:bodyPr>
            <a:noAutofit/>
          </a:bodyPr>
          <a:lstStyle/>
          <a:p>
            <a:pPr algn="just">
              <a:lnSpc>
                <a:spcPct val="150000"/>
              </a:lnSpc>
            </a:pPr>
            <a:r>
              <a:rPr lang="en-US" sz="2800" dirty="0">
                <a:latin typeface="Times New Roman" pitchFamily="18" charset="0"/>
                <a:cs typeface="Times New Roman" pitchFamily="18" charset="0"/>
              </a:rPr>
              <a:t>K</a:t>
            </a:r>
            <a:r>
              <a:rPr lang="vi-VN" sz="2800" dirty="0">
                <a:latin typeface="Times New Roman" pitchFamily="18" charset="0"/>
                <a:cs typeface="Times New Roman" pitchFamily="18" charset="0"/>
              </a:rPr>
              <a:t>hoảng 20% lượng chất thải sử dụng, còn 80% hiện chưa được sử dụng và thải ra ngoài môi trường gây ô nhiễm nghiêm trọng</a:t>
            </a:r>
            <a:endParaRPr lang="en-US" sz="2800" dirty="0">
              <a:latin typeface="Times New Roman" pitchFamily="18" charset="0"/>
              <a:cs typeface="Times New Roman" pitchFamily="18" charset="0"/>
            </a:endParaRPr>
          </a:p>
          <a:p>
            <a:pPr algn="just">
              <a:lnSpc>
                <a:spcPct val="150000"/>
              </a:lnSpc>
            </a:pP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endParaRPr lang="en-US" sz="2800" dirty="0">
              <a:latin typeface="Times New Roman" pitchFamily="18" charset="0"/>
              <a:cs typeface="Times New Roman" pitchFamily="18" charset="0"/>
            </a:endParaRPr>
          </a:p>
          <a:p>
            <a:pPr algn="just">
              <a:lnSpc>
                <a:spcPct val="150000"/>
              </a:lnSpc>
            </a:pPr>
            <a:r>
              <a:rPr lang="de-DE" sz="2800" dirty="0">
                <a:latin typeface="Times New Roman" pitchFamily="18" charset="0"/>
                <a:cs typeface="Times New Roman" pitchFamily="18" charset="0"/>
              </a:rPr>
              <a:t>Một số sử dụng máy tách ép phân lợn để làm nguồn nguyên liệu cho sản xuất phân bón hữu cơ mục đích xử lý phần chất thải rắn</a:t>
            </a:r>
            <a:endParaRPr lang="en-US" sz="2800" dirty="0">
              <a:latin typeface="Times New Roman" pitchFamily="18" charset="0"/>
              <a:cs typeface="Times New Roman" pitchFamily="18" charset="0"/>
            </a:endParaRPr>
          </a:p>
          <a:p>
            <a:pPr algn="just">
              <a:lnSpc>
                <a:spcPct val="150000"/>
              </a:lnSpc>
              <a:buNone/>
            </a:pP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420977699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1143000"/>
          </a:xfrm>
        </p:spPr>
        <p:txBody>
          <a:bodyPr>
            <a:noAutofit/>
          </a:bodyPr>
          <a:lstStyle/>
          <a:p>
            <a:pPr algn="ctr"/>
            <a:r>
              <a:rPr lang="en-US" sz="3600" b="1" dirty="0">
                <a:latin typeface="Times New Roman" pitchFamily="18" charset="0"/>
                <a:cs typeface="Times New Roman" pitchFamily="18" charset="0"/>
              </a:rPr>
              <a:t>2. </a:t>
            </a:r>
            <a:r>
              <a:rPr lang="vi-VN" sz="3600" b="1" dirty="0">
                <a:latin typeface="Times New Roman" pitchFamily="18" charset="0"/>
                <a:cs typeface="Times New Roman" pitchFamily="18" charset="0"/>
              </a:rPr>
              <a:t>Thị trường phân hữu cơ tại Việt Nam</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524000"/>
            <a:ext cx="7943088" cy="4953000"/>
          </a:xfrm>
        </p:spPr>
        <p:txBody>
          <a:bodyPr>
            <a:normAutofit fontScale="92500" lnSpcReduction="10000"/>
          </a:bodyPr>
          <a:lstStyle/>
          <a:p>
            <a:pPr algn="just">
              <a:lnSpc>
                <a:spcPct val="150000"/>
              </a:lnSpc>
            </a:pP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a:t>
            </a:r>
            <a:r>
              <a:rPr lang="vi-VN" sz="2800" dirty="0">
                <a:latin typeface="Times New Roman" pitchFamily="18" charset="0"/>
                <a:cs typeface="Times New Roman" pitchFamily="18" charset="0"/>
              </a:rPr>
              <a:t> tiêu thụ khoảng 11 triệu tấn phân bó</a:t>
            </a:r>
            <a:r>
              <a:rPr lang="en-US" sz="2800" dirty="0">
                <a:latin typeface="Times New Roman" pitchFamily="18" charset="0"/>
                <a:cs typeface="Times New Roman" pitchFamily="18" charset="0"/>
              </a:rPr>
              <a:t>n</a:t>
            </a:r>
            <a:r>
              <a:rPr lang="vi-VN" sz="2800" dirty="0">
                <a:latin typeface="Times New Roman" pitchFamily="18" charset="0"/>
                <a:cs typeface="Times New Roman" pitchFamily="18" charset="0"/>
              </a:rPr>
              <a:t>, 90% là phân hóa học</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phân hữu cơ chiếm 10% (1 triệu tấn)</a:t>
            </a:r>
            <a:r>
              <a:rPr lang="en-US" sz="2800" dirty="0">
                <a:latin typeface="Times New Roman" pitchFamily="18" charset="0"/>
                <a:cs typeface="Times New Roman" pitchFamily="18" charset="0"/>
              </a:rPr>
              <a:t> “T</a:t>
            </a:r>
            <a:r>
              <a:rPr lang="vi-VN" sz="2800" dirty="0">
                <a:latin typeface="Times New Roman" pitchFamily="18" charset="0"/>
                <a:cs typeface="Times New Roman" pitchFamily="18" charset="0"/>
              </a:rPr>
              <a:t>heo Nguyễn Thế Hinh 2018</a:t>
            </a:r>
            <a:r>
              <a:rPr lang="en-US" sz="2800" dirty="0">
                <a:latin typeface="Times New Roman" pitchFamily="18" charset="0"/>
                <a:cs typeface="Times New Roman" pitchFamily="18" charset="0"/>
              </a:rPr>
              <a:t>”</a:t>
            </a:r>
          </a:p>
          <a:p>
            <a:pPr algn="just">
              <a:lnSpc>
                <a:spcPct val="150000"/>
              </a:lnSpc>
            </a:pP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ở </a:t>
            </a:r>
            <a:r>
              <a:rPr lang="vi-VN" sz="2800" dirty="0">
                <a:latin typeface="Times New Roman" pitchFamily="18" charset="0"/>
                <a:cs typeface="Times New Roman" pitchFamily="18" charset="0"/>
              </a:rPr>
              <a:t>Việt Nam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vi-VN" sz="2800" dirty="0">
                <a:latin typeface="Times New Roman" pitchFamily="18" charset="0"/>
                <a:cs typeface="Times New Roman" pitchFamily="18" charset="0"/>
              </a:rPr>
              <a:t> 12</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 13 triệu tấn/năm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bón tối thiểu 1 t</a:t>
            </a:r>
            <a:r>
              <a:rPr lang="en-US" sz="2800" dirty="0" err="1">
                <a:latin typeface="Times New Roman" pitchFamily="18" charset="0"/>
                <a:cs typeface="Times New Roman" pitchFamily="18" charset="0"/>
              </a:rPr>
              <a:t>ấn</a:t>
            </a:r>
            <a:r>
              <a:rPr lang="vi-VN" sz="2800" dirty="0">
                <a:latin typeface="Times New Roman" pitchFamily="18" charset="0"/>
                <a:cs typeface="Times New Roman" pitchFamily="18" charset="0"/>
              </a:rPr>
              <a:t>/ha/</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đáp ứng được 7% - 8%</a:t>
            </a:r>
            <a:endParaRPr lang="en-US" sz="2800" dirty="0">
              <a:latin typeface="Times New Roman" pitchFamily="18" charset="0"/>
              <a:cs typeface="Times New Roman" pitchFamily="18" charset="0"/>
            </a:endParaRPr>
          </a:p>
          <a:p>
            <a:pPr algn="just">
              <a:lnSpc>
                <a:spcPct val="150000"/>
              </a:lnSpc>
            </a:pPr>
            <a:r>
              <a:rPr lang="en-US" sz="2800" dirty="0">
                <a:latin typeface="Times New Roman" pitchFamily="18" charset="0"/>
                <a:cs typeface="Times New Roman" pitchFamily="18" charset="0"/>
              </a:rPr>
              <a:t>M</a:t>
            </a:r>
            <a:r>
              <a:rPr lang="vi-VN" sz="2800" dirty="0">
                <a:latin typeface="Times New Roman" pitchFamily="18" charset="0"/>
                <a:cs typeface="Times New Roman" pitchFamily="18" charset="0"/>
              </a:rPr>
              <a:t>ục tiêu 2020 lượng sản xuất và sử dụng phân bón hữu cơ trong nước đạt 3 triệu tấn/năm</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Bộ NN </a:t>
            </a:r>
            <a:r>
              <a:rPr lang="en-US" sz="2800" dirty="0">
                <a:latin typeface="Times New Roman" pitchFamily="18" charset="0"/>
                <a:cs typeface="Times New Roman" pitchFamily="18" charset="0"/>
              </a:rPr>
              <a:t>&amp;</a:t>
            </a:r>
            <a:r>
              <a:rPr lang="vi-VN" sz="2800" dirty="0">
                <a:latin typeface="Times New Roman" pitchFamily="18" charset="0"/>
                <a:cs typeface="Times New Roman" pitchFamily="18" charset="0"/>
              </a:rPr>
              <a:t> PTNT </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420977699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6488" cy="1143000"/>
          </a:xfrm>
        </p:spPr>
        <p:txBody>
          <a:bodyPr>
            <a:noAutofit/>
          </a:bodyPr>
          <a:lstStyle/>
          <a:p>
            <a:pPr algn="ctr"/>
            <a:r>
              <a:rPr lang="en-US" sz="3600" b="1" dirty="0">
                <a:latin typeface="Times New Roman" pitchFamily="18" charset="0"/>
                <a:cs typeface="Times New Roman" pitchFamily="18" charset="0"/>
              </a:rPr>
              <a:t>2. </a:t>
            </a:r>
            <a:r>
              <a:rPr lang="vi-VN" sz="3600" b="1" dirty="0">
                <a:latin typeface="Times New Roman" pitchFamily="18" charset="0"/>
                <a:cs typeface="Times New Roman" pitchFamily="18" charset="0"/>
              </a:rPr>
              <a:t>Thị trường phân hữu cơ tại Việt Nam</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1295400"/>
            <a:ext cx="8095488" cy="5410200"/>
          </a:xfrm>
        </p:spPr>
        <p:txBody>
          <a:bodyPr>
            <a:noAutofit/>
          </a:bodyPr>
          <a:lstStyle/>
          <a:p>
            <a:pPr algn="just">
              <a:lnSpc>
                <a:spcPct val="150000"/>
              </a:lnSpc>
            </a:pPr>
            <a:r>
              <a:rPr lang="en-US" sz="2600" dirty="0">
                <a:latin typeface="Times New Roman" pitchFamily="18" charset="0"/>
                <a:cs typeface="Times New Roman" pitchFamily="18" charset="0"/>
              </a:rPr>
              <a:t>Đ</a:t>
            </a:r>
            <a:r>
              <a:rPr lang="vi-VN" sz="2600" dirty="0">
                <a:latin typeface="Times New Roman" pitchFamily="18" charset="0"/>
                <a:cs typeface="Times New Roman" pitchFamily="18" charset="0"/>
              </a:rPr>
              <a:t>ến 2017</a:t>
            </a:r>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cả nước có 180 doanh nghiệp sản xuất phân hữu cơ, </a:t>
            </a:r>
            <a:r>
              <a:rPr lang="en-US" sz="2600" dirty="0">
                <a:latin typeface="Times New Roman" pitchFamily="18" charset="0"/>
                <a:cs typeface="Times New Roman" pitchFamily="18" charset="0"/>
              </a:rPr>
              <a:t>t</a:t>
            </a:r>
            <a:r>
              <a:rPr lang="vi-VN" sz="2600" dirty="0">
                <a:latin typeface="Times New Roman" pitchFamily="18" charset="0"/>
                <a:cs typeface="Times New Roman" pitchFamily="18" charset="0"/>
              </a:rPr>
              <a:t>ổng công suất thiết kế là 2,5 triệu tấn/năm</a:t>
            </a:r>
            <a:endParaRPr lang="en-US" sz="2600" dirty="0">
              <a:latin typeface="Times New Roman" pitchFamily="18" charset="0"/>
              <a:cs typeface="Times New Roman" pitchFamily="18" charset="0"/>
            </a:endParaRPr>
          </a:p>
          <a:p>
            <a:pPr algn="just">
              <a:lnSpc>
                <a:spcPct val="150000"/>
              </a:lnSpc>
            </a:pPr>
            <a:r>
              <a:rPr lang="vi-VN" sz="2600" dirty="0">
                <a:latin typeface="Times New Roman" pitchFamily="18" charset="0"/>
                <a:cs typeface="Times New Roman" pitchFamily="18" charset="0"/>
              </a:rPr>
              <a:t>10 tỉnh dự án</a:t>
            </a:r>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có 7 cty sản xuất </a:t>
            </a:r>
            <a:r>
              <a:rPr lang="en-US" sz="2600" dirty="0">
                <a:latin typeface="Times New Roman" pitchFamily="18" charset="0"/>
                <a:cs typeface="Times New Roman" pitchFamily="18" charset="0"/>
              </a:rPr>
              <a:t>ở</a:t>
            </a:r>
            <a:r>
              <a:rPr lang="vi-VN" sz="2600" dirty="0">
                <a:latin typeface="Times New Roman" pitchFamily="18" charset="0"/>
                <a:cs typeface="Times New Roman" pitchFamily="18" charset="0"/>
              </a:rPr>
              <a:t> 6 tỉnh</a:t>
            </a:r>
            <a:r>
              <a:rPr lang="en-US" sz="2600" dirty="0">
                <a:latin typeface="Times New Roman" pitchFamily="18" charset="0"/>
                <a:cs typeface="Times New Roman" pitchFamily="18" charset="0"/>
              </a:rPr>
              <a:t>,</a:t>
            </a:r>
            <a:r>
              <a:rPr lang="vi-VN" sz="2600" dirty="0">
                <a:latin typeface="Times New Roman" pitchFamily="18" charset="0"/>
                <a:cs typeface="Times New Roman" pitchFamily="18" charset="0"/>
              </a:rPr>
              <a:t> tổng công suất </a:t>
            </a:r>
            <a:r>
              <a:rPr lang="en-US" sz="2600" dirty="0" err="1">
                <a:latin typeface="Times New Roman" pitchFamily="18" charset="0"/>
                <a:cs typeface="Times New Roman" pitchFamily="18" charset="0"/>
              </a:rPr>
              <a:t>thiết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kế</a:t>
            </a:r>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90.000 tấn/năm</a:t>
            </a:r>
            <a:r>
              <a:rPr lang="en-US" sz="2600" dirty="0">
                <a:latin typeface="Times New Roman" pitchFamily="18" charset="0"/>
                <a:cs typeface="Times New Roman" pitchFamily="18" charset="0"/>
              </a:rPr>
              <a:t>, n</a:t>
            </a:r>
            <a:r>
              <a:rPr lang="vi-VN" sz="2600" dirty="0">
                <a:latin typeface="Times New Roman" pitchFamily="18" charset="0"/>
                <a:cs typeface="Times New Roman" pitchFamily="18" charset="0"/>
              </a:rPr>
              <a:t>hu cầu</a:t>
            </a:r>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là</a:t>
            </a:r>
            <a:r>
              <a:rPr lang="vi-VN" sz="2600" b="1" i="1" dirty="0">
                <a:latin typeface="Times New Roman" pitchFamily="18" charset="0"/>
                <a:cs typeface="Times New Roman" pitchFamily="18" charset="0"/>
              </a:rPr>
              <a:t> 1,8</a:t>
            </a:r>
            <a:r>
              <a:rPr lang="en-US" sz="2600" b="1" i="1" dirty="0">
                <a:latin typeface="Times New Roman" pitchFamily="18" charset="0"/>
                <a:cs typeface="Times New Roman" pitchFamily="18" charset="0"/>
              </a:rPr>
              <a:t> </a:t>
            </a:r>
            <a:r>
              <a:rPr lang="vi-VN" sz="2600" b="1" i="1" dirty="0">
                <a:latin typeface="Times New Roman" pitchFamily="18" charset="0"/>
                <a:cs typeface="Times New Roman" pitchFamily="18" charset="0"/>
              </a:rPr>
              <a:t>– 1,9 </a:t>
            </a:r>
            <a:r>
              <a:rPr lang="vi-VN" sz="2600" dirty="0">
                <a:latin typeface="Times New Roman" pitchFamily="18" charset="0"/>
                <a:cs typeface="Times New Roman" pitchFamily="18" charset="0"/>
              </a:rPr>
              <a:t>triệu tấn</a:t>
            </a:r>
            <a:endParaRPr lang="en-US" sz="2600" dirty="0">
              <a:latin typeface="Times New Roman" pitchFamily="18" charset="0"/>
              <a:cs typeface="Times New Roman" pitchFamily="18" charset="0"/>
            </a:endParaRPr>
          </a:p>
          <a:p>
            <a:pPr algn="just">
              <a:lnSpc>
                <a:spcPct val="150000"/>
              </a:lnSpc>
            </a:pPr>
            <a:r>
              <a:rPr lang="en-US" sz="2600" dirty="0" err="1">
                <a:latin typeface="Times New Roman" pitchFamily="18" charset="0"/>
                <a:cs typeface="Times New Roman" pitchFamily="18" charset="0"/>
              </a:rPr>
              <a:t>Phân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hữu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khoáng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dụng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phổ</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chiếm</a:t>
            </a:r>
            <a:r>
              <a:rPr lang="en-US" sz="2600" dirty="0">
                <a:latin typeface="Times New Roman" pitchFamily="18" charset="0"/>
                <a:cs typeface="Times New Roman" pitchFamily="18" charset="0"/>
              </a:rPr>
              <a:t> 37,6% </a:t>
            </a:r>
            <a:r>
              <a:rPr lang="en-US" sz="2600" dirty="0" err="1">
                <a:latin typeface="Times New Roman" pitchFamily="18" charset="0"/>
                <a:cs typeface="Times New Roman" pitchFamily="18" charset="0"/>
              </a:rPr>
              <a:t>tổng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số</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sản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phẩm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hữu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cơ</a:t>
            </a:r>
            <a:r>
              <a:rPr lang="en-US" sz="2600" dirty="0">
                <a:latin typeface="Times New Roman" pitchFamily="18" charset="0"/>
                <a:cs typeface="Times New Roman" pitchFamily="18" charset="0"/>
              </a:rPr>
              <a:t>: N</a:t>
            </a:r>
            <a:r>
              <a:rPr lang="vi-VN" sz="2600" dirty="0">
                <a:latin typeface="Times New Roman" pitchFamily="18" charset="0"/>
                <a:cs typeface="Times New Roman" pitchFamily="18" charset="0"/>
              </a:rPr>
              <a:t>goài tác dụng cải tạo đất</a:t>
            </a:r>
            <a:r>
              <a:rPr lang="en-US" sz="2600" dirty="0">
                <a:latin typeface="Times New Roman" pitchFamily="18" charset="0"/>
                <a:cs typeface="Times New Roman" pitchFamily="18" charset="0"/>
              </a:rPr>
              <a:t>,</a:t>
            </a:r>
            <a:r>
              <a:rPr lang="vi-VN"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bổ</a:t>
            </a:r>
            <a:r>
              <a:rPr lang="en-US" sz="2600" dirty="0">
                <a:latin typeface="Times New Roman" pitchFamily="18" charset="0"/>
                <a:cs typeface="Times New Roman" pitchFamily="18" charset="0"/>
              </a:rPr>
              <a:t> sung </a:t>
            </a:r>
            <a:r>
              <a:rPr lang="vi-VN" sz="2600" dirty="0">
                <a:latin typeface="Times New Roman" pitchFamily="18" charset="0"/>
                <a:cs typeface="Times New Roman" pitchFamily="18" charset="0"/>
              </a:rPr>
              <a:t>dinh dưỡng khoáng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còn</a:t>
            </a:r>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có thể thay thế một phần phân hóa học hoặc thay thế hoàn toàn phân hóa học</a:t>
            </a:r>
            <a:endParaRPr lang="en-US" sz="2600" b="1" i="1" dirty="0">
              <a:latin typeface="Times New Roman" pitchFamily="18" charset="0"/>
              <a:cs typeface="Times New Roman" pitchFamily="18" charset="0"/>
            </a:endParaRPr>
          </a:p>
          <a:p>
            <a:pPr>
              <a:lnSpc>
                <a:spcPct val="150000"/>
              </a:lnSpc>
            </a:pPr>
            <a:endParaRPr lang="vi-VN" sz="2600" dirty="0">
              <a:latin typeface="Times New Roman" pitchFamily="18" charset="0"/>
              <a:cs typeface="Times New Roman" pitchFamily="18" charset="0"/>
            </a:endParaRPr>
          </a:p>
        </p:txBody>
      </p:sp>
    </p:spTree>
    <p:extLst>
      <p:ext uri="{BB962C8B-B14F-4D97-AF65-F5344CB8AC3E}">
        <p14:creationId xmlns:p14="http://schemas.microsoft.com/office/powerpoint/2010/main" val="420977699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381000"/>
          <a:ext cx="8686800" cy="6217479"/>
        </p:xfrm>
        <a:graphic>
          <a:graphicData uri="http://schemas.openxmlformats.org/drawingml/2006/table">
            <a:tbl>
              <a:tblPr firstRow="1" bandRow="1">
                <a:tableStyleId>{5C22544A-7EE6-4342-B048-85BDC9FD1C3A}</a:tableStyleId>
              </a:tblPr>
              <a:tblGrid>
                <a:gridCol w="4191000">
                  <a:extLst>
                    <a:ext uri="{9D8B030D-6E8A-4147-A177-3AD203B41FA5}">
                      <a16:colId xmlns="" xmlns:a16="http://schemas.microsoft.com/office/drawing/2014/main" val="20000"/>
                    </a:ext>
                  </a:extLst>
                </a:gridCol>
                <a:gridCol w="4495800">
                  <a:extLst>
                    <a:ext uri="{9D8B030D-6E8A-4147-A177-3AD203B41FA5}">
                      <a16:colId xmlns="" xmlns:a16="http://schemas.microsoft.com/office/drawing/2014/main" val="20001"/>
                    </a:ext>
                  </a:extLst>
                </a:gridCol>
              </a:tblGrid>
              <a:tr h="7536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err="1">
                          <a:latin typeface="Times New Roman" pitchFamily="18" charset="0"/>
                          <a:ea typeface="Times New Roman"/>
                          <a:cs typeface="Times New Roman" pitchFamily="18" charset="0"/>
                        </a:rPr>
                        <a:t>Phân</a:t>
                      </a:r>
                      <a:r>
                        <a:rPr lang="en-US" sz="3600" dirty="0">
                          <a:latin typeface="Times New Roman" pitchFamily="18" charset="0"/>
                          <a:ea typeface="Times New Roman"/>
                          <a:cs typeface="Times New Roman" pitchFamily="18" charset="0"/>
                        </a:rPr>
                        <a:t> </a:t>
                      </a:r>
                      <a:r>
                        <a:rPr lang="en-US" sz="3600" dirty="0" err="1">
                          <a:latin typeface="Times New Roman" pitchFamily="18" charset="0"/>
                          <a:ea typeface="Times New Roman"/>
                          <a:cs typeface="Times New Roman" pitchFamily="18" charset="0"/>
                        </a:rPr>
                        <a:t>hữu</a:t>
                      </a:r>
                      <a:r>
                        <a:rPr lang="en-US" sz="3600" dirty="0">
                          <a:latin typeface="Times New Roman" pitchFamily="18" charset="0"/>
                          <a:ea typeface="Times New Roman"/>
                          <a:cs typeface="Times New Roman" pitchFamily="18" charset="0"/>
                        </a:rPr>
                        <a:t> </a:t>
                      </a:r>
                      <a:r>
                        <a:rPr lang="en-US" sz="3600" dirty="0" err="1">
                          <a:latin typeface="Times New Roman" pitchFamily="18" charset="0"/>
                          <a:ea typeface="Times New Roman"/>
                          <a:cs typeface="Times New Roman" pitchFamily="18" charset="0"/>
                        </a:rPr>
                        <a:t>cơ</a:t>
                      </a:r>
                      <a:r>
                        <a:rPr lang="en-US" sz="3600" dirty="0">
                          <a:latin typeface="Times New Roman" pitchFamily="18" charset="0"/>
                          <a:ea typeface="Times New Roman"/>
                          <a:cs typeface="Times New Roman" pitchFamily="18" charset="0"/>
                        </a:rPr>
                        <a:t> </a:t>
                      </a:r>
                      <a:endParaRPr lang="en-US" sz="3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err="1">
                          <a:latin typeface="Times New Roman" pitchFamily="18" charset="0"/>
                          <a:ea typeface="Times New Roman"/>
                          <a:cs typeface="Times New Roman" pitchFamily="18" charset="0"/>
                        </a:rPr>
                        <a:t>Phân</a:t>
                      </a:r>
                      <a:r>
                        <a:rPr lang="en-US" sz="3600" dirty="0">
                          <a:latin typeface="Times New Roman" pitchFamily="18" charset="0"/>
                          <a:ea typeface="Times New Roman"/>
                          <a:cs typeface="Times New Roman" pitchFamily="18" charset="0"/>
                        </a:rPr>
                        <a:t> </a:t>
                      </a:r>
                      <a:r>
                        <a:rPr lang="en-US" sz="3600" dirty="0" err="1">
                          <a:latin typeface="Times New Roman" pitchFamily="18" charset="0"/>
                          <a:ea typeface="Times New Roman"/>
                          <a:cs typeface="Times New Roman" pitchFamily="18" charset="0"/>
                        </a:rPr>
                        <a:t>hữu</a:t>
                      </a:r>
                      <a:r>
                        <a:rPr lang="en-US" sz="3600" dirty="0">
                          <a:latin typeface="Times New Roman" pitchFamily="18" charset="0"/>
                          <a:ea typeface="Times New Roman"/>
                          <a:cs typeface="Times New Roman" pitchFamily="18" charset="0"/>
                        </a:rPr>
                        <a:t> </a:t>
                      </a:r>
                      <a:r>
                        <a:rPr lang="en-US" sz="3600" dirty="0" err="1">
                          <a:latin typeface="Times New Roman" pitchFamily="18" charset="0"/>
                          <a:ea typeface="Times New Roman"/>
                          <a:cs typeface="Times New Roman" pitchFamily="18" charset="0"/>
                        </a:rPr>
                        <a:t>cơ</a:t>
                      </a:r>
                      <a:r>
                        <a:rPr lang="en-US" sz="3600" dirty="0">
                          <a:latin typeface="Times New Roman" pitchFamily="18" charset="0"/>
                          <a:ea typeface="Times New Roman"/>
                          <a:cs typeface="Times New Roman" pitchFamily="18" charset="0"/>
                        </a:rPr>
                        <a:t> </a:t>
                      </a:r>
                      <a:r>
                        <a:rPr lang="en-US" sz="3600" dirty="0" err="1">
                          <a:latin typeface="Times New Roman" pitchFamily="18" charset="0"/>
                          <a:ea typeface="Times New Roman"/>
                          <a:cs typeface="Times New Roman" pitchFamily="18" charset="0"/>
                        </a:rPr>
                        <a:t>khoáng</a:t>
                      </a:r>
                      <a:r>
                        <a:rPr lang="en-US" sz="3600" dirty="0">
                          <a:latin typeface="Times New Roman" pitchFamily="18" charset="0"/>
                          <a:ea typeface="Times New Roman"/>
                          <a:cs typeface="Times New Roman" pitchFamily="18" charset="0"/>
                        </a:rPr>
                        <a:t> </a:t>
                      </a:r>
                      <a:endParaRPr lang="en-US" sz="3600"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1726474">
                <a:tc>
                  <a:txBody>
                    <a:bodyPr/>
                    <a:lstStyle/>
                    <a:p>
                      <a:pPr lvl="0" algn="just"/>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khối</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lượng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lớn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trên</a:t>
                      </a:r>
                      <a:r>
                        <a:rPr kumimoji="0" lang="en-US" sz="2800" kern="1200" dirty="0">
                          <a:solidFill>
                            <a:schemeClr val="dk1"/>
                          </a:solidFill>
                          <a:latin typeface="Times New Roman" pitchFamily="18" charset="0"/>
                          <a:ea typeface="+mn-ea"/>
                          <a:cs typeface="Times New Roman" pitchFamily="18" charset="0"/>
                        </a:rPr>
                        <a:t> 1 </a:t>
                      </a:r>
                      <a:r>
                        <a:rPr kumimoji="0" lang="en-US" sz="2800" kern="1200" dirty="0" err="1">
                          <a:solidFill>
                            <a:schemeClr val="dk1"/>
                          </a:solidFill>
                          <a:latin typeface="Times New Roman" pitchFamily="18" charset="0"/>
                          <a:ea typeface="+mn-ea"/>
                          <a:cs typeface="Times New Roman" pitchFamily="18" charset="0"/>
                        </a:rPr>
                        <a:t>đơn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vị</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diện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tích</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nên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bất</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tiện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về</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vận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chuyển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và</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sử</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dụng</a:t>
                      </a:r>
                      <a:r>
                        <a:rPr kumimoji="0" lang="en-US" sz="2800" kern="1200" dirty="0">
                          <a:solidFill>
                            <a:schemeClr val="dk1"/>
                          </a:solidFill>
                          <a:latin typeface="Times New Roman" pitchFamily="18" charset="0"/>
                          <a:ea typeface="+mn-ea"/>
                          <a:cs typeface="Times New Roman" pitchFamily="18" charset="0"/>
                        </a:rPr>
                        <a:t> so </a:t>
                      </a:r>
                      <a:r>
                        <a:rPr kumimoji="0" lang="en-US" sz="2800" kern="1200" dirty="0" err="1">
                          <a:solidFill>
                            <a:schemeClr val="dk1"/>
                          </a:solidFill>
                          <a:latin typeface="Times New Roman" pitchFamily="18" charset="0"/>
                          <a:ea typeface="+mn-ea"/>
                          <a:cs typeface="Times New Roman" pitchFamily="18" charset="0"/>
                        </a:rPr>
                        <a:t>với</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hóa</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học</a:t>
                      </a:r>
                      <a:endParaRPr kumimoji="0" lang="en-US" sz="2800" kern="1200" dirty="0">
                        <a:solidFill>
                          <a:schemeClr val="dk1"/>
                        </a:solidFill>
                        <a:latin typeface="Times New Roman" pitchFamily="18" charset="0"/>
                        <a:ea typeface="+mn-ea"/>
                        <a:cs typeface="Times New Roman" pitchFamily="18" charset="0"/>
                      </a:endParaRPr>
                    </a:p>
                  </a:txBody>
                  <a:tcPr/>
                </a:tc>
                <a:tc>
                  <a:txBody>
                    <a:bodyPr/>
                    <a:lstStyle/>
                    <a:p>
                      <a:pPr lvl="0" algn="just"/>
                      <a:r>
                        <a:rPr kumimoji="0" lang="en-US" sz="2800" kern="1200" dirty="0" err="1">
                          <a:solidFill>
                            <a:schemeClr val="dk1"/>
                          </a:solidFill>
                          <a:latin typeface="Times New Roman" pitchFamily="18" charset="0"/>
                          <a:ea typeface="+mn-ea"/>
                          <a:cs typeface="Times New Roman" pitchFamily="18" charset="0"/>
                        </a:rPr>
                        <a:t>Giảm</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thất</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thoát</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hóa</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học</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khi</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cho</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cây</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trồng</a:t>
                      </a:r>
                      <a:endParaRPr kumimoji="0" lang="en-US" sz="2800" kern="1200" dirty="0">
                        <a:solidFill>
                          <a:schemeClr val="dk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1"/>
                  </a:ext>
                </a:extLst>
              </a:tr>
              <a:tr h="1939066">
                <a:tc>
                  <a:txBody>
                    <a:bodyPr/>
                    <a:lstStyle/>
                    <a:p>
                      <a:pPr lvl="0" algn="just"/>
                      <a:r>
                        <a:rPr kumimoji="0" lang="en-US" sz="2800" kern="1200" dirty="0" err="1">
                          <a:solidFill>
                            <a:schemeClr val="dk1"/>
                          </a:solidFill>
                          <a:latin typeface="Times New Roman" pitchFamily="18" charset="0"/>
                          <a:ea typeface="+mn-ea"/>
                          <a:cs typeface="Times New Roman" pitchFamily="18" charset="0"/>
                        </a:rPr>
                        <a:t>Tác</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động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của</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hữu</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cơ</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không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nhanh</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như</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hóa</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học</a:t>
                      </a:r>
                      <a:endParaRPr kumimoji="0" lang="en-US" sz="2800" kern="1200" dirty="0">
                        <a:solidFill>
                          <a:schemeClr val="dk1"/>
                        </a:solidFill>
                        <a:latin typeface="Times New Roman" pitchFamily="18" charset="0"/>
                        <a:ea typeface="+mn-ea"/>
                        <a:cs typeface="Times New Roman"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kern="1200" dirty="0" err="1">
                          <a:solidFill>
                            <a:schemeClr val="dk1"/>
                          </a:solidFill>
                          <a:latin typeface="Times New Roman" pitchFamily="18" charset="0"/>
                          <a:ea typeface="+mn-ea"/>
                          <a:cs typeface="Times New Roman" pitchFamily="18" charset="0"/>
                        </a:rPr>
                        <a:t>Giúp</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hữu</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cơ</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có</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tác</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động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nhanh</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lên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sự</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sinh</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trưởng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phát</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triển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và</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năng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suất</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cây</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trồng</a:t>
                      </a:r>
                      <a:endParaRPr kumimoji="0" lang="en-US" sz="2800" kern="1200" dirty="0">
                        <a:solidFill>
                          <a:schemeClr val="dk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2"/>
                  </a:ext>
                </a:extLst>
              </a:tr>
              <a:tr h="172647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kern="1200" dirty="0">
                          <a:solidFill>
                            <a:schemeClr val="dk1"/>
                          </a:solidFill>
                          <a:latin typeface="Times New Roman" pitchFamily="18" charset="0"/>
                          <a:ea typeface="+mn-ea"/>
                          <a:cs typeface="Times New Roman" pitchFamily="18" charset="0"/>
                        </a:rPr>
                        <a:t>Chi </a:t>
                      </a:r>
                      <a:r>
                        <a:rPr kumimoji="0" lang="en-US" sz="2800" kern="1200" dirty="0" err="1">
                          <a:solidFill>
                            <a:schemeClr val="dk1"/>
                          </a:solidFill>
                          <a:latin typeface="Times New Roman" pitchFamily="18" charset="0"/>
                          <a:ea typeface="+mn-ea"/>
                          <a:cs typeface="Times New Roman" pitchFamily="18" charset="0"/>
                        </a:rPr>
                        <a:t>phí</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đầu</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tư</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đầu</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vào</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cao</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hơn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hóa</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học</a:t>
                      </a:r>
                      <a:endParaRPr lang="en-US" sz="2800" dirty="0">
                        <a:latin typeface="Times New Roman" pitchFamily="18" charset="0"/>
                        <a:cs typeface="Times New Roman"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kern="1200" dirty="0" err="1">
                          <a:solidFill>
                            <a:schemeClr val="dk1"/>
                          </a:solidFill>
                          <a:latin typeface="Times New Roman" pitchFamily="18" charset="0"/>
                          <a:ea typeface="+mn-ea"/>
                          <a:cs typeface="Times New Roman" pitchFamily="18" charset="0"/>
                        </a:rPr>
                        <a:t>Giảm</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khối</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lượng</a:t>
                      </a:r>
                      <a:r>
                        <a:rPr kumimoji="0" lang="en-US" sz="2800" kern="1200" baseline="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sử</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dụng</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trên</a:t>
                      </a:r>
                      <a:r>
                        <a:rPr kumimoji="0" lang="en-US" sz="2800" kern="1200" dirty="0">
                          <a:solidFill>
                            <a:schemeClr val="dk1"/>
                          </a:solidFill>
                          <a:latin typeface="Times New Roman" pitchFamily="18" charset="0"/>
                          <a:ea typeface="+mn-ea"/>
                          <a:cs typeface="Times New Roman" pitchFamily="18" charset="0"/>
                        </a:rPr>
                        <a:t> 1 </a:t>
                      </a:r>
                      <a:r>
                        <a:rPr kumimoji="0" lang="en-US" sz="2800" kern="1200" dirty="0" err="1">
                          <a:solidFill>
                            <a:schemeClr val="dk1"/>
                          </a:solidFill>
                          <a:latin typeface="Times New Roman" pitchFamily="18" charset="0"/>
                          <a:ea typeface="+mn-ea"/>
                          <a:cs typeface="Times New Roman" pitchFamily="18" charset="0"/>
                        </a:rPr>
                        <a:t>đơn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vị</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diện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tích</a:t>
                      </a:r>
                      <a:r>
                        <a:rPr kumimoji="0" lang="en-US" sz="2800" kern="1200" dirty="0">
                          <a:solidFill>
                            <a:schemeClr val="dk1"/>
                          </a:solidFill>
                          <a:latin typeface="Times New Roman" pitchFamily="18" charset="0"/>
                          <a:ea typeface="+mn-ea"/>
                          <a:cs typeface="Times New Roman" pitchFamily="18" charset="0"/>
                        </a:rPr>
                        <a:t> so </a:t>
                      </a:r>
                      <a:r>
                        <a:rPr kumimoji="0" lang="en-US" sz="2800" kern="1200" dirty="0" err="1">
                          <a:solidFill>
                            <a:schemeClr val="dk1"/>
                          </a:solidFill>
                          <a:latin typeface="Times New Roman" pitchFamily="18" charset="0"/>
                          <a:ea typeface="+mn-ea"/>
                          <a:cs typeface="Times New Roman" pitchFamily="18" charset="0"/>
                        </a:rPr>
                        <a:t>với</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phân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bón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hữu</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cơ</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truyền</a:t>
                      </a:r>
                      <a:r>
                        <a:rPr kumimoji="0" lang="en-US" sz="2800" kern="1200" dirty="0">
                          <a:solidFill>
                            <a:schemeClr val="dk1"/>
                          </a:solidFill>
                          <a:latin typeface="Times New Roman" pitchFamily="18" charset="0"/>
                          <a:ea typeface="+mn-ea"/>
                          <a:cs typeface="Times New Roman" pitchFamily="18" charset="0"/>
                        </a:rPr>
                        <a:t> </a:t>
                      </a:r>
                      <a:r>
                        <a:rPr kumimoji="0" lang="en-US" sz="2800" kern="1200" dirty="0" err="1">
                          <a:solidFill>
                            <a:schemeClr val="dk1"/>
                          </a:solidFill>
                          <a:latin typeface="Times New Roman" pitchFamily="18" charset="0"/>
                          <a:ea typeface="+mn-ea"/>
                          <a:cs typeface="Times New Roman" pitchFamily="18" charset="0"/>
                        </a:rPr>
                        <a:t>thống</a:t>
                      </a:r>
                      <a:endParaRPr kumimoji="0" lang="en-US" sz="2800" kern="1200" dirty="0">
                        <a:solidFill>
                          <a:schemeClr val="dk1"/>
                        </a:solidFill>
                        <a:latin typeface="Times New Roman" pitchFamily="18" charset="0"/>
                        <a:ea typeface="+mn-ea"/>
                        <a:cs typeface="Times New Roman" pitchFamily="18" charset="0"/>
                      </a:endParaRPr>
                    </a:p>
                  </a:txBody>
                  <a:tcPr/>
                </a:tc>
                <a:extLst>
                  <a:ext uri="{0D108BD9-81ED-4DB2-BD59-A6C34878D82A}">
                    <a16:rowId xmlns="" xmlns:a16="http://schemas.microsoft.com/office/drawing/2014/main" val="10003"/>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76488" cy="1143000"/>
          </a:xfrm>
        </p:spPr>
        <p:txBody>
          <a:bodyPr>
            <a:noAutofit/>
          </a:bodyPr>
          <a:lstStyle/>
          <a:p>
            <a:pPr algn="ctr"/>
            <a:r>
              <a:rPr lang="en-US" sz="3600" b="1" dirty="0">
                <a:latin typeface="Times New Roman" pitchFamily="18" charset="0"/>
                <a:cs typeface="Times New Roman" pitchFamily="18" charset="0"/>
              </a:rPr>
              <a:t>2. </a:t>
            </a:r>
            <a:r>
              <a:rPr lang="vi-VN" sz="3600" b="1" dirty="0">
                <a:latin typeface="Times New Roman" pitchFamily="18" charset="0"/>
                <a:cs typeface="Times New Roman" pitchFamily="18" charset="0"/>
              </a:rPr>
              <a:t>Thị trường phân hữu cơ tại Việt Nam</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685800" y="1143000"/>
            <a:ext cx="8247888" cy="5562600"/>
          </a:xfrm>
        </p:spPr>
        <p:txBody>
          <a:bodyPr>
            <a:noAutofit/>
          </a:bodyPr>
          <a:lstStyle/>
          <a:p>
            <a:pPr algn="just">
              <a:lnSpc>
                <a:spcPct val="150000"/>
              </a:lnSpc>
            </a:pPr>
            <a:r>
              <a:rPr lang="vi-VN" sz="2800" dirty="0">
                <a:latin typeface="Times New Roman" pitchFamily="18" charset="0"/>
                <a:cs typeface="Times New Roman" pitchFamily="18" charset="0"/>
              </a:rPr>
              <a:t>Hiện tại đa số các doanh nghiệp sử dụng than bùn làm nguồn nguyên liệu 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nguyên liệu tập trung, ổn định, thuận tiện vận chuyển.</a:t>
            </a:r>
            <a:endParaRPr lang="en-US" sz="2800" dirty="0">
              <a:latin typeface="Times New Roman" pitchFamily="18" charset="0"/>
              <a:cs typeface="Times New Roman" pitchFamily="18" charset="0"/>
            </a:endParaRPr>
          </a:p>
          <a:p>
            <a:pPr algn="just">
              <a:lnSpc>
                <a:spcPct val="150000"/>
              </a:lnSpc>
            </a:pPr>
            <a:r>
              <a:rPr lang="en-US" sz="2800" dirty="0">
                <a:latin typeface="Times New Roman" pitchFamily="18" charset="0"/>
                <a:cs typeface="Times New Roman" pitchFamily="18" charset="0"/>
              </a:rPr>
              <a:t>V</a:t>
            </a:r>
            <a:r>
              <a:rPr lang="vi-VN" sz="2800" dirty="0">
                <a:latin typeface="Times New Roman" pitchFamily="18" charset="0"/>
                <a:cs typeface="Times New Roman" pitchFamily="18" charset="0"/>
              </a:rPr>
              <a:t>ới lượng chất thải chăn nuôi tại Việt Nam rất lớn </a:t>
            </a:r>
            <a:r>
              <a:rPr lang="en-US" sz="2800" dirty="0" err="1">
                <a:latin typeface="Times New Roman" pitchFamily="18" charset="0"/>
                <a:cs typeface="Times New Roman" pitchFamily="18" charset="0"/>
              </a:rPr>
              <a:t>khi</a:t>
            </a:r>
            <a:r>
              <a:rPr lang="vi-VN" sz="2800" dirty="0">
                <a:latin typeface="Times New Roman" pitchFamily="18" charset="0"/>
                <a:cs typeface="Times New Roman" pitchFamily="18" charset="0"/>
              </a:rPr>
              <a:t> sử dụng làm nguồn nguyên liệu sản xuất phân bón</a:t>
            </a:r>
            <a:r>
              <a:rPr lang="en-US" sz="2800" dirty="0">
                <a:latin typeface="Times New Roman" pitchFamily="18" charset="0"/>
                <a:cs typeface="Times New Roman" pitchFamily="18" charset="0"/>
              </a:rPr>
              <a:t>: </a:t>
            </a:r>
          </a:p>
          <a:p>
            <a:pPr algn="just">
              <a:lnSpc>
                <a:spcPct val="150000"/>
              </a:lnSpc>
              <a:buFont typeface="Wingdings" pitchFamily="2" charset="2"/>
              <a:buChar char="Ø"/>
            </a:pPr>
            <a:r>
              <a:rPr lang="en-US" sz="2800" dirty="0">
                <a:latin typeface="Times New Roman" pitchFamily="18" charset="0"/>
                <a:cs typeface="Times New Roman" pitchFamily="18" charset="0"/>
              </a:rPr>
              <a:t>Cho </a:t>
            </a:r>
            <a:r>
              <a:rPr lang="en-US" sz="2800" dirty="0" err="1">
                <a:latin typeface="Times New Roman" pitchFamily="18" charset="0"/>
                <a:cs typeface="Times New Roman" pitchFamily="18" charset="0"/>
              </a:rPr>
              <a:t>ra</a:t>
            </a:r>
            <a:r>
              <a:rPr lang="vi-VN" sz="2800" dirty="0">
                <a:latin typeface="Times New Roman" pitchFamily="18" charset="0"/>
                <a:cs typeface="Times New Roman" pitchFamily="18" charset="0"/>
              </a:rPr>
              <a:t> sản phẩm phân bón hữu cơ có chất lượng cao</a:t>
            </a:r>
            <a:endParaRPr lang="en-US" sz="2800" dirty="0">
              <a:latin typeface="Times New Roman" pitchFamily="18" charset="0"/>
              <a:cs typeface="Times New Roman" pitchFamily="18" charset="0"/>
            </a:endParaRPr>
          </a:p>
          <a:p>
            <a:pPr algn="just">
              <a:lnSpc>
                <a:spcPct val="150000"/>
              </a:lnSpc>
              <a:buFont typeface="Wingdings" pitchFamily="2" charset="2"/>
              <a:buChar char="Ø"/>
            </a:pPr>
            <a:r>
              <a:rPr lang="en-US" sz="2800" dirty="0">
                <a:latin typeface="Times New Roman" pitchFamily="18" charset="0"/>
                <a:cs typeface="Times New Roman" pitchFamily="18" charset="0"/>
              </a:rPr>
              <a:t>G</a:t>
            </a:r>
            <a:r>
              <a:rPr lang="vi-VN" sz="2800" dirty="0">
                <a:latin typeface="Times New Roman" pitchFamily="18" charset="0"/>
                <a:cs typeface="Times New Roman" pitchFamily="18" charset="0"/>
              </a:rPr>
              <a:t>iải quyết được bài toán xử lý ô nhiễm môi trường</a:t>
            </a:r>
          </a:p>
        </p:txBody>
      </p:sp>
    </p:spTree>
    <p:extLst>
      <p:ext uri="{BB962C8B-B14F-4D97-AF65-F5344CB8AC3E}">
        <p14:creationId xmlns:p14="http://schemas.microsoft.com/office/powerpoint/2010/main" val="420977699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Autofit/>
          </a:bodyPr>
          <a:lstStyle/>
          <a:p>
            <a:pPr algn="ctr"/>
            <a:r>
              <a:rPr lang="en-US" sz="3600" b="1" dirty="0">
                <a:latin typeface="Times New Roman" pitchFamily="18" charset="0"/>
                <a:cs typeface="Times New Roman" pitchFamily="18" charset="0"/>
              </a:rPr>
              <a:t>3. </a:t>
            </a:r>
            <a:r>
              <a:rPr lang="vi-VN" sz="3600" b="1" dirty="0">
                <a:latin typeface="Times New Roman" pitchFamily="18" charset="0"/>
                <a:cs typeface="Times New Roman" pitchFamily="18" charset="0"/>
              </a:rPr>
              <a:t>Nghiên cứu, ứng dụng quốc tế</a:t>
            </a:r>
            <a:r>
              <a:rPr lang="en-US" sz="3600" b="1" dirty="0">
                <a:latin typeface="Times New Roman" pitchFamily="18" charset="0"/>
                <a:cs typeface="Times New Roman" pitchFamily="18" charset="0"/>
              </a:rPr>
              <a:t>,</a:t>
            </a:r>
            <a:r>
              <a:rPr lang="vi-VN" sz="3600" b="1" dirty="0">
                <a:latin typeface="Times New Roman" pitchFamily="18" charset="0"/>
                <a:cs typeface="Times New Roman" pitchFamily="18" charset="0"/>
              </a:rPr>
              <a:t> trong nước</a:t>
            </a:r>
            <a:endParaRPr lang="en-US"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28600" y="1752600"/>
          <a:ext cx="8763000" cy="406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err="1">
                <a:latin typeface="Times New Roman" pitchFamily="18" charset="0"/>
                <a:cs typeface="Times New Roman" pitchFamily="18" charset="0"/>
              </a:rPr>
              <a:t>Chuyên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thảo</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14400" y="1600200"/>
            <a:ext cx="8001000" cy="5029200"/>
          </a:xfrm>
        </p:spPr>
        <p:txBody>
          <a:bodyPr>
            <a:normAutofit/>
          </a:bodyPr>
          <a:lstStyle/>
          <a:p>
            <a:pPr marL="0" indent="0">
              <a:lnSpc>
                <a:spcPts val="4000"/>
              </a:lnSpc>
              <a:buNone/>
            </a:pPr>
            <a:r>
              <a:rPr lang="vi-VN" sz="2800" dirty="0">
                <a:latin typeface="Times New Roman" pitchFamily="18" charset="0"/>
                <a:cs typeface="Times New Roman" pitchFamily="18" charset="0"/>
              </a:rPr>
              <a:t>1.</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PGS. TS. Nguyễn Thị Minh, Chuyên gia công nghệ phân bón hữu cơ, trưởng nhóm</a:t>
            </a:r>
          </a:p>
          <a:p>
            <a:pPr marL="0" indent="0">
              <a:lnSpc>
                <a:spcPts val="4000"/>
              </a:lnSpc>
              <a:buNone/>
            </a:pPr>
            <a:r>
              <a:rPr lang="vi-VN" sz="2800" dirty="0">
                <a:latin typeface="Times New Roman" pitchFamily="18" charset="0"/>
                <a:cs typeface="Times New Roman" pitchFamily="18" charset="0"/>
              </a:rPr>
              <a:t>2.</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PGS. TS. Nguyễn Văn Dung, Chuyên gia đất/dinh dưỡng cây trồng, Phó trưởng nhóm</a:t>
            </a:r>
          </a:p>
          <a:p>
            <a:pPr marL="0" indent="0">
              <a:lnSpc>
                <a:spcPts val="4000"/>
              </a:lnSpc>
              <a:buNone/>
            </a:pPr>
            <a:r>
              <a:rPr lang="vi-VN" sz="2800" dirty="0">
                <a:latin typeface="Times New Roman" pitchFamily="18" charset="0"/>
                <a:cs typeface="Times New Roman" pitchFamily="18" charset="0"/>
              </a:rPr>
              <a:t>3.</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TS. Vũ Thanh Hải, Chuyên gia cây trồng</a:t>
            </a:r>
          </a:p>
          <a:p>
            <a:pPr marL="0" indent="0">
              <a:lnSpc>
                <a:spcPts val="4000"/>
              </a:lnSpc>
              <a:buNone/>
            </a:pPr>
            <a:r>
              <a:rPr lang="vi-VN" sz="2800" dirty="0">
                <a:latin typeface="Times New Roman" pitchFamily="18" charset="0"/>
                <a:cs typeface="Times New Roman" pitchFamily="18" charset="0"/>
              </a:rPr>
              <a:t>4.</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TS. Hồ Ngọc Ninh, Chuyên gia phân tích thị trường</a:t>
            </a:r>
          </a:p>
          <a:p>
            <a:pPr marL="0" indent="0">
              <a:lnSpc>
                <a:spcPts val="4000"/>
              </a:lnSpc>
              <a:buNone/>
            </a:pPr>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Đơn vị tư vấn: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Nicotex</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2674729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534400" cy="1143000"/>
          </a:xfrm>
        </p:spPr>
        <p:txBody>
          <a:bodyPr>
            <a:noAutofit/>
          </a:bodyPr>
          <a:lstStyle/>
          <a:p>
            <a:pPr algn="ctr"/>
            <a:r>
              <a:rPr lang="en-US" sz="3600" b="1" dirty="0">
                <a:latin typeface="Times New Roman" pitchFamily="18" charset="0"/>
                <a:cs typeface="Times New Roman" pitchFamily="18" charset="0"/>
              </a:rPr>
              <a:t>3.1 </a:t>
            </a:r>
            <a:r>
              <a:rPr lang="vi-VN" sz="3600" b="1" dirty="0">
                <a:latin typeface="Times New Roman" pitchFamily="18" charset="0"/>
                <a:cs typeface="Times New Roman" pitchFamily="18" charset="0"/>
              </a:rPr>
              <a:t>Tình hình sản xuất phân hữu cơ khoáng từ chất thải chăn nuôi trên thế giới</a:t>
            </a:r>
          </a:p>
        </p:txBody>
      </p:sp>
      <p:sp>
        <p:nvSpPr>
          <p:cNvPr id="3" name="Content Placeholder 2"/>
          <p:cNvSpPr>
            <a:spLocks noGrp="1"/>
          </p:cNvSpPr>
          <p:nvPr>
            <p:ph idx="1"/>
          </p:nvPr>
        </p:nvSpPr>
        <p:spPr>
          <a:xfrm>
            <a:off x="1066800" y="1752600"/>
            <a:ext cx="7848600" cy="4876800"/>
          </a:xfrm>
        </p:spPr>
        <p:txBody>
          <a:bodyPr>
            <a:normAutofit fontScale="85000" lnSpcReduction="20000"/>
          </a:bodyPr>
          <a:lstStyle/>
          <a:p>
            <a:pPr marL="0" algn="just">
              <a:lnSpc>
                <a:spcPct val="150000"/>
              </a:lnSpc>
              <a:spcAft>
                <a:spcPts val="600"/>
              </a:spcAft>
            </a:pPr>
            <a:r>
              <a:rPr lang="vi-VN" sz="2800" dirty="0">
                <a:latin typeface="Times New Roman"/>
                <a:ea typeface="Calibri"/>
                <a:cs typeface="Times New Roman"/>
              </a:rPr>
              <a:t>Phân hữu cơ khoáng Greamfarm Growroot – Nhật Bản và Unimate – Bỉ được công ty cổ phần Nicotex nhập khẩu từ Nhật Bản, Bỉ là loại phân hữu cơ có nguồn gốc từ động vật</a:t>
            </a:r>
            <a:endParaRPr lang="en-US"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V</a:t>
            </a:r>
            <a:r>
              <a:rPr lang="vi-VN" sz="2800" dirty="0">
                <a:latin typeface="Times New Roman"/>
                <a:ea typeface="Calibri"/>
                <a:cs typeface="Times New Roman"/>
              </a:rPr>
              <a:t>ới hàm lượng chất hữu cơ chiếm trên 65% - 70%, được sản xuất từ các nguyên liệu đã chọn lựa kỹ lưỡng, thanh trùng, sấy khô trước khi đưa vào sản xuất</a:t>
            </a:r>
            <a:endParaRPr lang="en-US" sz="2800" dirty="0">
              <a:latin typeface="Times New Roman"/>
              <a:ea typeface="Calibri"/>
              <a:cs typeface="Times New Roman"/>
            </a:endParaRPr>
          </a:p>
          <a:p>
            <a:pPr marL="0" algn="just">
              <a:lnSpc>
                <a:spcPct val="150000"/>
              </a:lnSpc>
              <a:spcAft>
                <a:spcPts val="600"/>
              </a:spcAft>
            </a:pPr>
            <a:r>
              <a:rPr lang="vi-VN" sz="2800" dirty="0">
                <a:latin typeface="Times New Roman"/>
                <a:ea typeface="Calibri"/>
                <a:cs typeface="Times New Roman"/>
              </a:rPr>
              <a:t>Ngoài thành phần phân hữu cơ, phân bón Greamfarm Growroot – Nhật và Unimate – Bỉ còn được bổ sung các nguyên tố dinh dưỡng khoáng đa lượng như NPK</a:t>
            </a:r>
          </a:p>
        </p:txBody>
      </p:sp>
    </p:spTree>
    <p:extLst>
      <p:ext uri="{BB962C8B-B14F-4D97-AF65-F5344CB8AC3E}">
        <p14:creationId xmlns:p14="http://schemas.microsoft.com/office/powerpoint/2010/main" val="157847438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24800" cy="1143000"/>
          </a:xfrm>
        </p:spPr>
        <p:txBody>
          <a:bodyPr>
            <a:normAutofit fontScale="90000"/>
          </a:bodyPr>
          <a:lstStyle/>
          <a:p>
            <a:pPr algn="ctr"/>
            <a:r>
              <a:rPr lang="vi-VN" sz="3600" b="1" dirty="0">
                <a:latin typeface="Times New Roman" pitchFamily="18" charset="0"/>
                <a:cs typeface="Times New Roman" pitchFamily="18" charset="0"/>
              </a:rPr>
              <a:t>Quy trình sản xuất phân hữu cơ Greamfarm Growroot – Nhật và Unimate – Bỉ</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4157" y="1844391"/>
            <a:ext cx="8149843" cy="4556409"/>
          </a:xfrm>
          <a:prstGeom prst="rect">
            <a:avLst/>
          </a:prstGeom>
          <a:noFill/>
        </p:spPr>
      </p:pic>
    </p:spTree>
    <p:extLst>
      <p:ext uri="{BB962C8B-B14F-4D97-AF65-F5344CB8AC3E}">
        <p14:creationId xmlns:p14="http://schemas.microsoft.com/office/powerpoint/2010/main" val="15784743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24800" cy="1143000"/>
          </a:xfrm>
        </p:spPr>
        <p:txBody>
          <a:bodyPr>
            <a:normAutofit fontScale="90000"/>
          </a:bodyPr>
          <a:lstStyle/>
          <a:p>
            <a:pPr algn="ctr"/>
            <a:r>
              <a:rPr lang="vi-VN" sz="3600" b="1" dirty="0">
                <a:latin typeface="Times New Roman" pitchFamily="18" charset="0"/>
                <a:cs typeface="Times New Roman" pitchFamily="18" charset="0"/>
              </a:rPr>
              <a:t>Các bước của qui trình sản xuất phân hữu cơ khoáng từ chất thải chăn nuôi tại Nhật</a:t>
            </a:r>
          </a:p>
        </p:txBody>
      </p:sp>
      <p:pic>
        <p:nvPicPr>
          <p:cNvPr id="2050" name="Picture 2" descr="1"/>
          <p:cNvPicPr>
            <a:picLocks noChangeAspect="1" noChangeArrowheads="1"/>
          </p:cNvPicPr>
          <p:nvPr/>
        </p:nvPicPr>
        <p:blipFill>
          <a:blip r:embed="rId2"/>
          <a:srcRect/>
          <a:stretch>
            <a:fillRect/>
          </a:stretch>
        </p:blipFill>
        <p:spPr bwMode="auto">
          <a:xfrm>
            <a:off x="1066800" y="1371600"/>
            <a:ext cx="7162800" cy="5398713"/>
          </a:xfrm>
          <a:prstGeom prst="rect">
            <a:avLst/>
          </a:prstGeom>
          <a:noFill/>
          <a:ln w="9525">
            <a:noFill/>
            <a:miter lim="800000"/>
            <a:headEnd/>
            <a:tailEnd/>
          </a:ln>
        </p:spPr>
      </p:pic>
      <p:pic>
        <p:nvPicPr>
          <p:cNvPr id="2053" name="Picture 5" desc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5816" y="1371600"/>
            <a:ext cx="7554784" cy="5410200"/>
          </a:xfrm>
          <a:prstGeom prst="rect">
            <a:avLst/>
          </a:prstGeom>
          <a:noFill/>
          <a:ln w="9525">
            <a:noFill/>
            <a:miter lim="800000"/>
            <a:headEnd/>
            <a:tailEnd/>
          </a:ln>
        </p:spPr>
      </p:pic>
      <p:pic>
        <p:nvPicPr>
          <p:cNvPr id="2054" name="Picture 6" descr="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1447800"/>
            <a:ext cx="7162800" cy="5382866"/>
          </a:xfrm>
          <a:prstGeom prst="rect">
            <a:avLst/>
          </a:prstGeom>
          <a:noFill/>
          <a:ln w="9525">
            <a:noFill/>
            <a:miter lim="800000"/>
            <a:headEnd/>
            <a:tailEnd/>
          </a:ln>
        </p:spPr>
      </p:pic>
      <p:pic>
        <p:nvPicPr>
          <p:cNvPr id="2055" name="Picture 7" descr="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19200" y="1524000"/>
            <a:ext cx="7336206" cy="5334000"/>
          </a:xfrm>
          <a:prstGeom prst="rect">
            <a:avLst/>
          </a:prstGeom>
          <a:noFill/>
          <a:ln w="9525">
            <a:noFill/>
            <a:miter lim="800000"/>
            <a:headEnd/>
            <a:tailEnd/>
          </a:ln>
        </p:spPr>
      </p:pic>
      <p:pic>
        <p:nvPicPr>
          <p:cNvPr id="2056" name="Picture 8" descr="8"/>
          <p:cNvPicPr>
            <a:picLocks noChangeAspect="1" noChangeArrowheads="1"/>
          </p:cNvPicPr>
          <p:nvPr/>
        </p:nvPicPr>
        <p:blipFill>
          <a:blip r:embed="rId6"/>
          <a:srcRect/>
          <a:stretch>
            <a:fillRect/>
          </a:stretch>
        </p:blipFill>
        <p:spPr bwMode="auto">
          <a:xfrm>
            <a:off x="1190625" y="1362075"/>
            <a:ext cx="7168002" cy="5495925"/>
          </a:xfrm>
          <a:prstGeom prst="rect">
            <a:avLst/>
          </a:prstGeom>
          <a:noFill/>
          <a:ln w="9525">
            <a:noFill/>
            <a:miter lim="800000"/>
            <a:headEnd/>
            <a:tailEnd/>
          </a:ln>
        </p:spPr>
      </p:pic>
    </p:spTree>
    <p:extLst>
      <p:ext uri="{BB962C8B-B14F-4D97-AF65-F5344CB8AC3E}">
        <p14:creationId xmlns:p14="http://schemas.microsoft.com/office/powerpoint/2010/main" val="1578474384"/>
      </p:ext>
    </p:extLst>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slide(fromBottom)">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slide(fromBottom)">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2055"/>
                                        </p:tgtEl>
                                        <p:attrNameLst>
                                          <p:attrName>style.visibility</p:attrName>
                                        </p:attrNameLst>
                                      </p:cBhvr>
                                      <p:to>
                                        <p:strVal val="visible"/>
                                      </p:to>
                                    </p:set>
                                    <p:animEffect transition="in" filter="slide(fromBottom)">
                                      <p:cBhvr>
                                        <p:cTn id="22" dur="500"/>
                                        <p:tgtEl>
                                          <p:spTgt spid="205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slide(fromBottom)">
                                      <p:cBhvr>
                                        <p:cTn id="27"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143000"/>
          </a:xfrm>
        </p:spPr>
        <p:txBody>
          <a:bodyPr>
            <a:noAutofit/>
          </a:bodyPr>
          <a:lstStyle/>
          <a:p>
            <a:pPr lvl="0" algn="ctr"/>
            <a:r>
              <a:rPr lang="en-US" sz="3600" b="1" dirty="0">
                <a:latin typeface="Times New Roman" pitchFamily="18" charset="0"/>
                <a:cs typeface="Times New Roman" pitchFamily="18" charset="0"/>
              </a:rPr>
              <a:t>3.2 </a:t>
            </a:r>
            <a:r>
              <a:rPr lang="vi-VN" sz="3600" b="1" dirty="0">
                <a:latin typeface="Times New Roman" pitchFamily="18" charset="0"/>
                <a:cs typeface="Times New Roman" pitchFamily="18" charset="0"/>
              </a:rPr>
              <a:t>Tình hình sản xuất phân hữu cơ khoáng từ chất thải chăn nuôi tại Việt Nam</a:t>
            </a:r>
            <a:endParaRPr lang="en-US"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28600" y="1828800"/>
          <a:ext cx="87630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143000"/>
          </a:xfrm>
        </p:spPr>
        <p:txBody>
          <a:bodyPr>
            <a:noAutofit/>
          </a:bodyPr>
          <a:lstStyle/>
          <a:p>
            <a:pPr algn="ctr"/>
            <a:r>
              <a:rPr lang="en-US" sz="3600" b="1" dirty="0">
                <a:latin typeface="Times New Roman" pitchFamily="18" charset="0"/>
                <a:cs typeface="Times New Roman" pitchFamily="18" charset="0"/>
              </a:rPr>
              <a:t>4. </a:t>
            </a:r>
            <a:r>
              <a:rPr lang="vi-VN" sz="3600" b="1" dirty="0">
                <a:latin typeface="Times New Roman" pitchFamily="18" charset="0"/>
                <a:cs typeface="Times New Roman" pitchFamily="18" charset="0"/>
              </a:rPr>
              <a:t>Công nghệ sản xuất phân hữu cơ khoáng</a:t>
            </a:r>
            <a:endParaRPr lang="en-US"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28600" y="1752600"/>
          <a:ext cx="8763000" cy="406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1189038"/>
          </a:xfrm>
        </p:spPr>
        <p:txBody>
          <a:bodyPr>
            <a:normAutofit/>
          </a:bodyPr>
          <a:lstStyle/>
          <a:p>
            <a:pPr algn="ctr"/>
            <a:r>
              <a:rPr lang="en-US" sz="3600" b="1" dirty="0">
                <a:latin typeface="Times New Roman" pitchFamily="18" charset="0"/>
                <a:cs typeface="Times New Roman" pitchFamily="18" charset="0"/>
              </a:rPr>
              <a:t>4.1 </a:t>
            </a:r>
            <a:r>
              <a:rPr lang="vi-VN" sz="3600" b="1" dirty="0">
                <a:latin typeface="Times New Roman" pitchFamily="18" charset="0"/>
                <a:cs typeface="Times New Roman" pitchFamily="18" charset="0"/>
              </a:rPr>
              <a:t>Công nghệ sản xuất phân hữu cơ sinh học, hữu cơ khoáng từ chất thải chăn nuôi</a:t>
            </a:r>
          </a:p>
        </p:txBody>
      </p:sp>
      <p:sp>
        <p:nvSpPr>
          <p:cNvPr id="3" name="Content Placeholder 2"/>
          <p:cNvSpPr>
            <a:spLocks noGrp="1"/>
          </p:cNvSpPr>
          <p:nvPr>
            <p:ph idx="1"/>
          </p:nvPr>
        </p:nvSpPr>
        <p:spPr>
          <a:xfrm>
            <a:off x="990600" y="1295400"/>
            <a:ext cx="7924800" cy="5562600"/>
          </a:xfrm>
        </p:spPr>
        <p:txBody>
          <a:bodyPr>
            <a:noAutofit/>
          </a:bodyPr>
          <a:lstStyle/>
          <a:p>
            <a:pPr marL="0" algn="just">
              <a:lnSpc>
                <a:spcPct val="150000"/>
              </a:lnSpc>
              <a:spcAft>
                <a:spcPts val="600"/>
              </a:spcAft>
            </a:pPr>
            <a:r>
              <a:rPr lang="en-US" sz="2800" b="1" dirty="0" err="1">
                <a:latin typeface="Times New Roman"/>
                <a:ea typeface="Calibri"/>
                <a:cs typeface="Times New Roman"/>
              </a:rPr>
              <a:t>Ưu</a:t>
            </a:r>
            <a:r>
              <a:rPr lang="en-US" sz="2800" b="1" dirty="0">
                <a:latin typeface="Times New Roman"/>
                <a:ea typeface="Calibri"/>
                <a:cs typeface="Times New Roman"/>
              </a:rPr>
              <a:t> </a:t>
            </a:r>
            <a:r>
              <a:rPr lang="en-US" sz="2800" b="1" dirty="0" err="1">
                <a:latin typeface="Times New Roman"/>
                <a:ea typeface="Calibri"/>
                <a:cs typeface="Times New Roman"/>
              </a:rPr>
              <a:t>điểm</a:t>
            </a:r>
            <a:r>
              <a:rPr lang="en-US" sz="2800" b="1" dirty="0">
                <a:latin typeface="Times New Roman"/>
                <a:ea typeface="Calibri"/>
                <a:cs typeface="Times New Roman"/>
              </a:rPr>
              <a:t>:</a:t>
            </a:r>
          </a:p>
          <a:p>
            <a:pPr marL="0" algn="just">
              <a:lnSpc>
                <a:spcPct val="150000"/>
              </a:lnSpc>
              <a:spcAft>
                <a:spcPts val="600"/>
              </a:spcAft>
              <a:buFont typeface="Wingdings" pitchFamily="2" charset="2"/>
              <a:buChar char="Ø"/>
            </a:pPr>
            <a:r>
              <a:rPr lang="en-US" sz="2800" dirty="0">
                <a:latin typeface="Times New Roman"/>
                <a:ea typeface="Calibri"/>
                <a:cs typeface="Times New Roman"/>
              </a:rPr>
              <a:t>H</a:t>
            </a:r>
            <a:r>
              <a:rPr lang="vi-VN" sz="2800" dirty="0">
                <a:latin typeface="Times New Roman"/>
                <a:ea typeface="Calibri"/>
                <a:cs typeface="Times New Roman"/>
              </a:rPr>
              <a:t>àm lượng dinh dưỡng cao</a:t>
            </a:r>
            <a:endParaRPr lang="en-US" sz="2800" dirty="0">
              <a:latin typeface="Times New Roman"/>
              <a:ea typeface="Calibri"/>
              <a:cs typeface="Times New Roman"/>
            </a:endParaRPr>
          </a:p>
          <a:p>
            <a:pPr marL="0" algn="just">
              <a:lnSpc>
                <a:spcPct val="150000"/>
              </a:lnSpc>
              <a:spcAft>
                <a:spcPts val="600"/>
              </a:spcAft>
              <a:buFont typeface="Wingdings" pitchFamily="2" charset="2"/>
              <a:buChar char="Ø"/>
            </a:pPr>
            <a:r>
              <a:rPr lang="en-US" sz="2800" dirty="0" err="1">
                <a:latin typeface="Times New Roman"/>
                <a:ea typeface="Calibri"/>
                <a:cs typeface="Times New Roman"/>
              </a:rPr>
              <a:t>Loại</a:t>
            </a:r>
            <a:r>
              <a:rPr lang="en-US" sz="2800" dirty="0">
                <a:latin typeface="Times New Roman"/>
                <a:ea typeface="Calibri"/>
                <a:cs typeface="Times New Roman"/>
              </a:rPr>
              <a:t> </a:t>
            </a:r>
            <a:r>
              <a:rPr lang="en-US" sz="2800" dirty="0" err="1">
                <a:latin typeface="Times New Roman"/>
                <a:ea typeface="Calibri"/>
                <a:cs typeface="Times New Roman"/>
              </a:rPr>
              <a:t>bỏ</a:t>
            </a:r>
            <a:r>
              <a:rPr lang="en-US" sz="2800" dirty="0">
                <a:latin typeface="Times New Roman"/>
                <a:ea typeface="Calibri"/>
                <a:cs typeface="Times New Roman"/>
              </a:rPr>
              <a:t> </a:t>
            </a:r>
            <a:r>
              <a:rPr lang="vi-VN" sz="2800" dirty="0">
                <a:latin typeface="Times New Roman"/>
                <a:ea typeface="Calibri"/>
                <a:cs typeface="Times New Roman"/>
              </a:rPr>
              <a:t>được các mầm bệnh</a:t>
            </a:r>
            <a:endParaRPr lang="en-US" sz="2800" dirty="0">
              <a:latin typeface="Times New Roman"/>
              <a:ea typeface="Calibri"/>
              <a:cs typeface="Times New Roman"/>
            </a:endParaRPr>
          </a:p>
          <a:p>
            <a:pPr marL="0" algn="just">
              <a:lnSpc>
                <a:spcPct val="150000"/>
              </a:lnSpc>
              <a:spcAft>
                <a:spcPts val="600"/>
              </a:spcAft>
              <a:buFont typeface="Wingdings" pitchFamily="2" charset="2"/>
              <a:buChar char="Ø"/>
            </a:pPr>
            <a:r>
              <a:rPr lang="en-US" sz="2800" dirty="0">
                <a:latin typeface="Times New Roman"/>
                <a:ea typeface="Calibri"/>
                <a:cs typeface="Times New Roman"/>
              </a:rPr>
              <a:t>A</a:t>
            </a:r>
            <a:r>
              <a:rPr lang="vi-VN" sz="2800" dirty="0">
                <a:latin typeface="Times New Roman"/>
                <a:ea typeface="Calibri"/>
                <a:cs typeface="Times New Roman"/>
              </a:rPr>
              <a:t>n toàn cho cây trồng và môi trường</a:t>
            </a:r>
            <a:endParaRPr lang="en-US" sz="2800" dirty="0">
              <a:latin typeface="Times New Roman"/>
              <a:ea typeface="Calibri"/>
              <a:cs typeface="Times New Roman"/>
            </a:endParaRPr>
          </a:p>
          <a:p>
            <a:pPr marL="0" algn="just">
              <a:lnSpc>
                <a:spcPct val="150000"/>
              </a:lnSpc>
              <a:spcAft>
                <a:spcPts val="600"/>
              </a:spcAft>
            </a:pPr>
            <a:r>
              <a:rPr lang="en-US" sz="2800" b="1" dirty="0" err="1">
                <a:latin typeface="Times New Roman"/>
                <a:ea typeface="Calibri"/>
                <a:cs typeface="Times New Roman"/>
              </a:rPr>
              <a:t>Nhược</a:t>
            </a:r>
            <a:r>
              <a:rPr lang="en-US" sz="2800" b="1" dirty="0">
                <a:latin typeface="Times New Roman"/>
                <a:ea typeface="Calibri"/>
                <a:cs typeface="Times New Roman"/>
              </a:rPr>
              <a:t> </a:t>
            </a:r>
            <a:r>
              <a:rPr lang="en-US" sz="2800" b="1" dirty="0" err="1">
                <a:latin typeface="Times New Roman"/>
                <a:ea typeface="Calibri"/>
                <a:cs typeface="Times New Roman"/>
              </a:rPr>
              <a:t>điểm</a:t>
            </a:r>
            <a:r>
              <a:rPr lang="en-US" sz="2800" b="1" dirty="0">
                <a:latin typeface="Times New Roman"/>
                <a:ea typeface="Calibri"/>
                <a:cs typeface="Times New Roman"/>
              </a:rPr>
              <a:t>:</a:t>
            </a:r>
          </a:p>
          <a:p>
            <a:pPr marL="0" algn="just">
              <a:lnSpc>
                <a:spcPct val="150000"/>
              </a:lnSpc>
              <a:spcAft>
                <a:spcPts val="600"/>
              </a:spcAft>
              <a:buFont typeface="Wingdings" pitchFamily="2" charset="2"/>
              <a:buChar char="Ø"/>
            </a:pPr>
            <a:r>
              <a:rPr lang="en-US" sz="2800" dirty="0">
                <a:latin typeface="Times New Roman"/>
                <a:ea typeface="Calibri"/>
                <a:cs typeface="Times New Roman"/>
              </a:rPr>
              <a:t>K</a:t>
            </a:r>
            <a:r>
              <a:rPr lang="vi-VN" sz="2800" dirty="0">
                <a:latin typeface="Times New Roman"/>
                <a:ea typeface="Calibri"/>
                <a:cs typeface="Times New Roman"/>
              </a:rPr>
              <a:t>hông chuyên dùng cho </a:t>
            </a:r>
            <a:r>
              <a:rPr lang="en-US" sz="2800" dirty="0" err="1">
                <a:latin typeface="Times New Roman"/>
                <a:ea typeface="Calibri"/>
                <a:cs typeface="Times New Roman"/>
              </a:rPr>
              <a:t>từng</a:t>
            </a:r>
            <a:r>
              <a:rPr lang="en-US" sz="2800" dirty="0">
                <a:latin typeface="Times New Roman"/>
                <a:ea typeface="Calibri"/>
                <a:cs typeface="Times New Roman"/>
              </a:rPr>
              <a:t> </a:t>
            </a:r>
            <a:r>
              <a:rPr lang="en-US" sz="2800" dirty="0" err="1">
                <a:latin typeface="Times New Roman"/>
                <a:ea typeface="Calibri"/>
                <a:cs typeface="Times New Roman"/>
              </a:rPr>
              <a:t>loại</a:t>
            </a:r>
            <a:r>
              <a:rPr lang="en-US" sz="2800" dirty="0">
                <a:latin typeface="Times New Roman"/>
                <a:ea typeface="Calibri"/>
                <a:cs typeface="Times New Roman"/>
              </a:rPr>
              <a:t> </a:t>
            </a:r>
            <a:r>
              <a:rPr lang="en-US" sz="2800" dirty="0" err="1">
                <a:latin typeface="Times New Roman"/>
                <a:ea typeface="Calibri"/>
                <a:cs typeface="Times New Roman"/>
              </a:rPr>
              <a:t>cây</a:t>
            </a:r>
            <a:r>
              <a:rPr lang="vi-VN" sz="2800" dirty="0">
                <a:latin typeface="Times New Roman"/>
                <a:ea typeface="Calibri"/>
                <a:cs typeface="Times New Roman"/>
              </a:rPr>
              <a:t> trồng</a:t>
            </a:r>
            <a:endParaRPr lang="en-US" sz="2800" dirty="0">
              <a:latin typeface="Times New Roman"/>
              <a:ea typeface="Calibri"/>
              <a:cs typeface="Times New Roman"/>
            </a:endParaRPr>
          </a:p>
          <a:p>
            <a:pPr marL="0" algn="just">
              <a:lnSpc>
                <a:spcPct val="150000"/>
              </a:lnSpc>
              <a:spcAft>
                <a:spcPts val="600"/>
              </a:spcAft>
              <a:buFont typeface="Wingdings" pitchFamily="2" charset="2"/>
              <a:buChar char="Ø"/>
            </a:pPr>
            <a:r>
              <a:rPr lang="en-US" sz="2800" dirty="0" err="1">
                <a:latin typeface="Times New Roman"/>
                <a:ea typeface="Calibri"/>
                <a:cs typeface="Times New Roman"/>
              </a:rPr>
              <a:t>Sản</a:t>
            </a:r>
            <a:r>
              <a:rPr lang="en-US" sz="2800" dirty="0">
                <a:latin typeface="Times New Roman"/>
                <a:ea typeface="Calibri"/>
                <a:cs typeface="Times New Roman"/>
              </a:rPr>
              <a:t> </a:t>
            </a:r>
            <a:r>
              <a:rPr lang="en-US" sz="2800" dirty="0" err="1">
                <a:latin typeface="Times New Roman"/>
                <a:ea typeface="Calibri"/>
                <a:cs typeface="Times New Roman"/>
              </a:rPr>
              <a:t>phẩm</a:t>
            </a:r>
            <a:r>
              <a:rPr lang="en-US" sz="2800" dirty="0">
                <a:latin typeface="Times New Roman"/>
                <a:ea typeface="Calibri"/>
                <a:cs typeface="Times New Roman"/>
              </a:rPr>
              <a:t> </a:t>
            </a:r>
            <a:r>
              <a:rPr lang="vi-VN" sz="2800" dirty="0">
                <a:latin typeface="Times New Roman"/>
                <a:ea typeface="Calibri"/>
                <a:cs typeface="Times New Roman"/>
              </a:rPr>
              <a:t>không thuận tiện khi sử dụng</a:t>
            </a:r>
          </a:p>
          <a:p>
            <a:pPr marL="0" algn="just">
              <a:lnSpc>
                <a:spcPct val="150000"/>
              </a:lnSpc>
              <a:spcAft>
                <a:spcPts val="600"/>
              </a:spcAft>
            </a:pPr>
            <a:endParaRPr lang="en-US" sz="2200" dirty="0">
              <a:latin typeface="Times New Roman"/>
              <a:ea typeface="Calibri"/>
              <a:cs typeface="Times New Roman"/>
            </a:endParaRPr>
          </a:p>
          <a:p>
            <a:pPr marL="0" algn="just">
              <a:lnSpc>
                <a:spcPct val="150000"/>
              </a:lnSpc>
              <a:spcAft>
                <a:spcPts val="600"/>
              </a:spcAft>
            </a:pPr>
            <a:endParaRPr lang="vi-VN" sz="2200" dirty="0">
              <a:latin typeface="Times New Roman"/>
              <a:ea typeface="Calibri"/>
              <a:cs typeface="Times New Roman"/>
            </a:endParaRPr>
          </a:p>
        </p:txBody>
      </p:sp>
    </p:spTree>
    <p:extLst>
      <p:ext uri="{BB962C8B-B14F-4D97-AF65-F5344CB8AC3E}">
        <p14:creationId xmlns:p14="http://schemas.microsoft.com/office/powerpoint/2010/main" val="15784743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8153400" cy="1905000"/>
          </a:xfrm>
        </p:spPr>
        <p:txBody>
          <a:bodyPr>
            <a:noAutofit/>
          </a:bodyPr>
          <a:lstStyle/>
          <a:p>
            <a:pPr algn="ctr"/>
            <a:r>
              <a:rPr lang="vi-VN" sz="3600" b="1" dirty="0">
                <a:latin typeface="Times New Roman" pitchFamily="18" charset="0"/>
                <a:cs typeface="Times New Roman" pitchFamily="18" charset="0"/>
              </a:rPr>
              <a:t>Quy trình sản xuất phân hữu cơ sinh học từ phế thải chăn nuôi </a:t>
            </a:r>
            <a:br>
              <a:rPr lang="vi-VN" sz="3600" b="1" dirty="0">
                <a:latin typeface="Times New Roman" pitchFamily="18" charset="0"/>
                <a:cs typeface="Times New Roman" pitchFamily="18" charset="0"/>
              </a:rPr>
            </a:br>
            <a:r>
              <a:rPr lang="vi-VN" sz="3600" b="1" dirty="0">
                <a:latin typeface="Times New Roman" pitchFamily="18" charset="0"/>
                <a:cs typeface="Times New Roman" pitchFamily="18" charset="0"/>
              </a:rPr>
              <a:t>(Bùi Huy Hiền &amp; Phạm Văn Toàn, 2017)</a:t>
            </a:r>
          </a:p>
        </p:txBody>
      </p:sp>
      <p:pic>
        <p:nvPicPr>
          <p:cNvPr id="1026" name="Picture 1"/>
          <p:cNvPicPr>
            <a:picLocks noChangeAspect="1" noChangeArrowheads="1"/>
          </p:cNvPicPr>
          <p:nvPr/>
        </p:nvPicPr>
        <p:blipFill>
          <a:blip r:embed="rId2"/>
          <a:srcRect/>
          <a:stretch>
            <a:fillRect/>
          </a:stretch>
        </p:blipFill>
        <p:spPr bwMode="auto">
          <a:xfrm>
            <a:off x="583776" y="0"/>
            <a:ext cx="8560224" cy="6858000"/>
          </a:xfrm>
          <a:prstGeom prst="rect">
            <a:avLst/>
          </a:prstGeom>
          <a:noFill/>
          <a:ln w="9525">
            <a:noFill/>
            <a:miter lim="800000"/>
            <a:headEnd/>
            <a:tailEnd/>
          </a:ln>
        </p:spPr>
      </p:pic>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heckerboard(across)">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458200" cy="1219200"/>
          </a:xfrm>
        </p:spPr>
        <p:txBody>
          <a:bodyPr>
            <a:normAutofit/>
          </a:bodyPr>
          <a:lstStyle/>
          <a:p>
            <a:pPr algn="ctr"/>
            <a:r>
              <a:rPr lang="en-US" sz="3600" b="1" dirty="0">
                <a:latin typeface="Times New Roman" pitchFamily="18" charset="0"/>
                <a:cs typeface="Times New Roman" pitchFamily="18" charset="0"/>
              </a:rPr>
              <a:t>4.2 </a:t>
            </a:r>
            <a:r>
              <a:rPr lang="vi-VN" sz="3600" b="1" dirty="0">
                <a:latin typeface="Times New Roman" pitchFamily="18" charset="0"/>
                <a:cs typeface="Times New Roman" pitchFamily="18" charset="0"/>
              </a:rPr>
              <a:t>Công nghệ sản xuất phân hữu cơ khoáng vi sinh từ chất thải chăn nuôi</a:t>
            </a:r>
          </a:p>
        </p:txBody>
      </p:sp>
      <p:sp>
        <p:nvSpPr>
          <p:cNvPr id="3" name="Content Placeholder 2"/>
          <p:cNvSpPr>
            <a:spLocks noGrp="1"/>
          </p:cNvSpPr>
          <p:nvPr>
            <p:ph idx="1"/>
          </p:nvPr>
        </p:nvSpPr>
        <p:spPr>
          <a:xfrm>
            <a:off x="1066800" y="1524000"/>
            <a:ext cx="7924800" cy="5257800"/>
          </a:xfrm>
        </p:spPr>
        <p:txBody>
          <a:bodyPr>
            <a:normAutofit fontScale="92500"/>
          </a:bodyPr>
          <a:lstStyle/>
          <a:p>
            <a:pPr>
              <a:spcAft>
                <a:spcPts val="600"/>
              </a:spcAft>
            </a:pPr>
            <a:r>
              <a:rPr lang="vi-VN" sz="3000" b="1" dirty="0">
                <a:latin typeface="Times New Roman" pitchFamily="18" charset="0"/>
                <a:cs typeface="Times New Roman" pitchFamily="18" charset="0"/>
              </a:rPr>
              <a:t>Ưu điểm</a:t>
            </a:r>
            <a:r>
              <a:rPr lang="en-US" sz="3000" b="1" dirty="0">
                <a:latin typeface="Times New Roman" pitchFamily="18" charset="0"/>
                <a:cs typeface="Times New Roman" pitchFamily="18" charset="0"/>
              </a:rPr>
              <a:t>:</a:t>
            </a:r>
          </a:p>
          <a:p>
            <a:pPr>
              <a:spcAft>
                <a:spcPts val="600"/>
              </a:spcAft>
              <a:buFont typeface="Wingdings" pitchFamily="2" charset="2"/>
              <a:buChar char="Ø"/>
            </a:pPr>
            <a:r>
              <a:rPr lang="en-US" sz="3000" dirty="0">
                <a:latin typeface="Times New Roman" pitchFamily="18" charset="0"/>
                <a:cs typeface="Times New Roman" pitchFamily="18" charset="0"/>
              </a:rPr>
              <a:t>C</a:t>
            </a:r>
            <a:r>
              <a:rPr lang="vi-VN" sz="3000" dirty="0">
                <a:latin typeface="Times New Roman" pitchFamily="18" charset="0"/>
                <a:cs typeface="Times New Roman" pitchFamily="18" charset="0"/>
              </a:rPr>
              <a:t>ung cấp đầy đủ dinh dưỡng</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dễ tiêu cho cây trồng</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vi lượng, axít hữu cơ</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hoạt tính sinh học</a:t>
            </a:r>
            <a:endParaRPr lang="en-US" sz="3000" dirty="0">
              <a:latin typeface="Times New Roman" pitchFamily="18" charset="0"/>
              <a:cs typeface="Times New Roman" pitchFamily="18" charset="0"/>
            </a:endParaRPr>
          </a:p>
          <a:p>
            <a:pPr>
              <a:spcAft>
                <a:spcPts val="600"/>
              </a:spcAft>
              <a:buFont typeface="Wingdings" pitchFamily="2" charset="2"/>
              <a:buChar char="Ø"/>
            </a:pPr>
            <a:r>
              <a:rPr lang="en-US" sz="3000" dirty="0">
                <a:latin typeface="Times New Roman" pitchFamily="18" charset="0"/>
                <a:cs typeface="Times New Roman" pitchFamily="18" charset="0"/>
              </a:rPr>
              <a:t>T</a:t>
            </a:r>
            <a:r>
              <a:rPr lang="vi-VN" sz="3000" dirty="0">
                <a:latin typeface="Times New Roman" pitchFamily="18" charset="0"/>
                <a:cs typeface="Times New Roman" pitchFamily="18" charset="0"/>
              </a:rPr>
              <a:t>iêu diệt được các mầm bệnh, đảm bảo an toàn cho cây trồng và môi trường</a:t>
            </a:r>
            <a:endParaRPr lang="en-US" sz="3000" dirty="0">
              <a:latin typeface="Times New Roman" pitchFamily="18" charset="0"/>
              <a:cs typeface="Times New Roman" pitchFamily="18" charset="0"/>
            </a:endParaRPr>
          </a:p>
          <a:p>
            <a:pPr>
              <a:spcAft>
                <a:spcPts val="600"/>
              </a:spcAft>
            </a:pPr>
            <a:r>
              <a:rPr lang="vi-VN" sz="3000" b="1" dirty="0">
                <a:latin typeface="Times New Roman" pitchFamily="18" charset="0"/>
                <a:cs typeface="Times New Roman" pitchFamily="18" charset="0"/>
              </a:rPr>
              <a:t>Nhược điểm</a:t>
            </a:r>
            <a:r>
              <a:rPr lang="en-US" sz="3000" b="1" dirty="0">
                <a:latin typeface="Times New Roman" pitchFamily="18" charset="0"/>
                <a:cs typeface="Times New Roman" pitchFamily="18" charset="0"/>
              </a:rPr>
              <a:t>:</a:t>
            </a:r>
          </a:p>
          <a:p>
            <a:pPr>
              <a:spcAft>
                <a:spcPts val="600"/>
              </a:spcAft>
              <a:buFont typeface="Wingdings" pitchFamily="2" charset="2"/>
              <a:buChar char="Ø"/>
            </a:pPr>
            <a:r>
              <a:rPr lang="en-US" sz="3000" dirty="0">
                <a:latin typeface="Times New Roman" pitchFamily="18" charset="0"/>
                <a:cs typeface="Times New Roman" pitchFamily="18" charset="0"/>
              </a:rPr>
              <a:t>K</a:t>
            </a:r>
            <a:r>
              <a:rPr lang="vi-VN" sz="3000" dirty="0">
                <a:latin typeface="Times New Roman" pitchFamily="18" charset="0"/>
                <a:cs typeface="Times New Roman" pitchFamily="18" charset="0"/>
              </a:rPr>
              <a:t>hông </a:t>
            </a:r>
            <a:r>
              <a:rPr lang="en-US" sz="3000" dirty="0" err="1">
                <a:latin typeface="Times New Roman" pitchFamily="18" charset="0"/>
                <a:cs typeface="Times New Roman" pitchFamily="18" charset="0"/>
              </a:rPr>
              <a:t>phải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phân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bón</a:t>
            </a:r>
            <a:r>
              <a:rPr lang="en-US" sz="3000" dirty="0">
                <a:latin typeface="Times New Roman" pitchFamily="18" charset="0"/>
                <a:cs typeface="Times New Roman" pitchFamily="18" charset="0"/>
              </a:rPr>
              <a:t> </a:t>
            </a:r>
            <a:r>
              <a:rPr lang="vi-VN" sz="3000" dirty="0">
                <a:latin typeface="Times New Roman" pitchFamily="18" charset="0"/>
                <a:cs typeface="Times New Roman" pitchFamily="18" charset="0"/>
              </a:rPr>
              <a:t>chuyên dùng cho cây trồng</a:t>
            </a:r>
            <a:endParaRPr lang="en-US" sz="3000" dirty="0">
              <a:latin typeface="Times New Roman" pitchFamily="18" charset="0"/>
              <a:cs typeface="Times New Roman" pitchFamily="18" charset="0"/>
            </a:endParaRPr>
          </a:p>
          <a:p>
            <a:pPr>
              <a:spcAft>
                <a:spcPts val="600"/>
              </a:spcAft>
              <a:buFont typeface="Wingdings" pitchFamily="2" charset="2"/>
              <a:buChar char="Ø"/>
            </a:pPr>
            <a:r>
              <a:rPr lang="en-US" sz="3000" dirty="0">
                <a:latin typeface="Times New Roman" pitchFamily="18" charset="0"/>
                <a:cs typeface="Times New Roman" pitchFamily="18" charset="0"/>
              </a:rPr>
              <a:t>B</a:t>
            </a:r>
            <a:r>
              <a:rPr lang="vi-VN" sz="3000" dirty="0">
                <a:latin typeface="Times New Roman" pitchFamily="18" charset="0"/>
                <a:cs typeface="Times New Roman" pitchFamily="18" charset="0"/>
              </a:rPr>
              <a:t>ổ sung NPK ảnh hưởng đến hoạt động sống của VSV</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hữu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ích</a:t>
            </a:r>
            <a:r>
              <a:rPr lang="en-US" sz="3000" dirty="0">
                <a:latin typeface="Times New Roman" pitchFamily="18" charset="0"/>
                <a:cs typeface="Times New Roman" pitchFamily="18" charset="0"/>
              </a:rPr>
              <a:t>,</a:t>
            </a:r>
            <a:r>
              <a:rPr lang="vi-VN" sz="3000" dirty="0">
                <a:latin typeface="Times New Roman" pitchFamily="18" charset="0"/>
                <a:cs typeface="Times New Roman" pitchFamily="18" charset="0"/>
              </a:rPr>
              <a:t> giảm</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hoạt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tính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sinh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của</a:t>
            </a:r>
            <a:r>
              <a:rPr lang="en-US" sz="3000" dirty="0">
                <a:latin typeface="Times New Roman" pitchFamily="18" charset="0"/>
                <a:cs typeface="Times New Roman" pitchFamily="18" charset="0"/>
              </a:rPr>
              <a:t> VSV</a:t>
            </a:r>
          </a:p>
          <a:p>
            <a:pPr marL="0" algn="just">
              <a:lnSpc>
                <a:spcPct val="150000"/>
              </a:lnSpc>
              <a:spcAft>
                <a:spcPts val="600"/>
              </a:spcAft>
            </a:pPr>
            <a:endParaRPr lang="vi-VN" sz="2800" dirty="0">
              <a:latin typeface="Times New Roman"/>
              <a:ea typeface="Calibri"/>
              <a:cs typeface="Times New Roman"/>
            </a:endParaRPr>
          </a:p>
        </p:txBody>
      </p:sp>
    </p:spTree>
    <p:extLst>
      <p:ext uri="{BB962C8B-B14F-4D97-AF65-F5344CB8AC3E}">
        <p14:creationId xmlns:p14="http://schemas.microsoft.com/office/powerpoint/2010/main" val="157847438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600200"/>
            <a:ext cx="7848600" cy="2514600"/>
          </a:xfrm>
        </p:spPr>
        <p:txBody>
          <a:bodyPr>
            <a:noAutofit/>
          </a:bodyPr>
          <a:lstStyle/>
          <a:p>
            <a:pPr algn="ctr"/>
            <a:r>
              <a:rPr lang="vi-VN" sz="4000" b="1" dirty="0">
                <a:effectLst/>
                <a:latin typeface="Times New Roman" pitchFamily="18" charset="0"/>
                <a:cs typeface="Times New Roman" pitchFamily="18" charset="0"/>
              </a:rPr>
              <a:t>Công nghệ sản xuất phân hữu cơ khoáng vi sinh</a:t>
            </a:r>
            <a:r>
              <a:rPr lang="en-US" sz="4000" b="1" dirty="0">
                <a:effectLst/>
                <a:latin typeface="Times New Roman" pitchFamily="18" charset="0"/>
                <a:cs typeface="Times New Roman" pitchFamily="18" charset="0"/>
              </a:rPr>
              <a:t> FITOHOOCMON</a:t>
            </a:r>
            <a:r>
              <a:rPr lang="vi-VN" sz="4000" b="1" dirty="0">
                <a:effectLst/>
                <a:latin typeface="Times New Roman" pitchFamily="18" charset="0"/>
                <a:cs typeface="Times New Roman" pitchFamily="18" charset="0"/>
              </a:rPr>
              <a:t> từ chất thải chăn nuôi</a:t>
            </a:r>
          </a:p>
        </p:txBody>
      </p:sp>
      <p:pic>
        <p:nvPicPr>
          <p:cNvPr id="5122" name="Picture 1" descr="http://biogroup.com.vn/uploads/images/12-2012/anh2.jpg"/>
          <p:cNvPicPr>
            <a:picLocks noChangeAspect="1" noChangeArrowheads="1"/>
          </p:cNvPicPr>
          <p:nvPr/>
        </p:nvPicPr>
        <p:blipFill>
          <a:blip r:embed="rId2"/>
          <a:srcRect/>
          <a:stretch>
            <a:fillRect/>
          </a:stretch>
        </p:blipFill>
        <p:spPr bwMode="auto">
          <a:xfrm>
            <a:off x="1066800" y="53928"/>
            <a:ext cx="7696200" cy="6727872"/>
          </a:xfrm>
          <a:prstGeom prst="rect">
            <a:avLst/>
          </a:prstGeom>
          <a:noFill/>
          <a:ln w="9525">
            <a:noFill/>
            <a:miter lim="800000"/>
            <a:headEnd/>
            <a:tailEnd/>
          </a:ln>
        </p:spPr>
      </p:pic>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amond(in)">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153400" cy="1524000"/>
          </a:xfrm>
        </p:spPr>
        <p:txBody>
          <a:bodyPr>
            <a:noAutofit/>
          </a:bodyPr>
          <a:lstStyle/>
          <a:p>
            <a:pPr algn="ctr"/>
            <a:r>
              <a:rPr lang="en-US" sz="3600" b="1" dirty="0">
                <a:latin typeface="Times New Roman" pitchFamily="18" charset="0"/>
                <a:cs typeface="Times New Roman" pitchFamily="18" charset="0"/>
              </a:rPr>
              <a:t>III. </a:t>
            </a:r>
            <a:r>
              <a:rPr lang="vi-VN" sz="3600" b="1" dirty="0">
                <a:latin typeface="Times New Roman" pitchFamily="18" charset="0"/>
                <a:cs typeface="Times New Roman" pitchFamily="18" charset="0"/>
              </a:rPr>
              <a:t>Công nghệ sản xuất phân hữu cơ đang được áp dụng tại công ty Nicotex</a:t>
            </a:r>
            <a:endParaRPr lang="en-US"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28600" y="2209800"/>
          <a:ext cx="87630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6888" cy="1143000"/>
          </a:xfrm>
        </p:spPr>
        <p:txBody>
          <a:bodyPr>
            <a:normAutofit/>
          </a:bodyPr>
          <a:lstStyle/>
          <a:p>
            <a:pPr lvl="0"/>
            <a:r>
              <a:rPr lang="en-US" sz="4800" b="1" dirty="0" err="1">
                <a:latin typeface="Times New Roman" pitchFamily="18" charset="0"/>
                <a:cs typeface="Times New Roman" pitchFamily="18" charset="0"/>
              </a:rPr>
              <a:t>Nội</a:t>
            </a:r>
            <a:r>
              <a:rPr lang="en-US" sz="4800" b="1" dirty="0">
                <a:latin typeface="Times New Roman" pitchFamily="18" charset="0"/>
                <a:cs typeface="Times New Roman" pitchFamily="18" charset="0"/>
              </a:rPr>
              <a:t> dung </a:t>
            </a:r>
            <a:r>
              <a:rPr lang="en-US" sz="4800" b="1" dirty="0" err="1">
                <a:latin typeface="Times New Roman" pitchFamily="18" charset="0"/>
                <a:cs typeface="Times New Roman" pitchFamily="18" charset="0"/>
              </a:rPr>
              <a:t>báo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cáo</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công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nghệ</a:t>
            </a:r>
            <a:endParaRPr lang="en-US" sz="48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1524000"/>
          <a:ext cx="84582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905000"/>
            <a:ext cx="7772400" cy="2057400"/>
          </a:xfrm>
        </p:spPr>
        <p:txBody>
          <a:bodyPr>
            <a:noAutofit/>
          </a:bodyPr>
          <a:lstStyle/>
          <a:p>
            <a:pPr algn="ctr"/>
            <a:r>
              <a:rPr lang="vi-VN" sz="4000" b="1" dirty="0">
                <a:latin typeface="Times New Roman" pitchFamily="18" charset="0"/>
                <a:cs typeface="Times New Roman" pitchFamily="18" charset="0"/>
              </a:rPr>
              <a:t>Công nghệ sản xuất phân hữu cơ khoáng đang được áp dụng tại công ty cổ phần Nicotex</a:t>
            </a:r>
          </a:p>
        </p:txBody>
      </p:sp>
      <p:pic>
        <p:nvPicPr>
          <p:cNvPr id="6146" name="Picture 1"/>
          <p:cNvPicPr>
            <a:picLocks noChangeAspect="1" noChangeArrowheads="1"/>
          </p:cNvPicPr>
          <p:nvPr/>
        </p:nvPicPr>
        <p:blipFill>
          <a:blip r:embed="rId2"/>
          <a:srcRect/>
          <a:stretch>
            <a:fillRect/>
          </a:stretch>
        </p:blipFill>
        <p:spPr bwMode="auto">
          <a:xfrm>
            <a:off x="1295400" y="-1"/>
            <a:ext cx="7543801" cy="6858001"/>
          </a:xfrm>
          <a:prstGeom prst="rect">
            <a:avLst/>
          </a:prstGeom>
          <a:noFill/>
          <a:ln w="9525">
            <a:noFill/>
            <a:miter lim="800000"/>
            <a:headEnd/>
            <a:tailEnd/>
          </a:ln>
        </p:spPr>
      </p:pic>
    </p:spTree>
    <p:extLst>
      <p:ext uri="{BB962C8B-B14F-4D97-AF65-F5344CB8AC3E}">
        <p14:creationId xmlns:p14="http://schemas.microsoft.com/office/powerpoint/2010/main" val="3402883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slide(fromBottom)">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143000"/>
          </a:xfrm>
        </p:spPr>
        <p:txBody>
          <a:bodyPr>
            <a:noAutofit/>
          </a:bodyPr>
          <a:lstStyle/>
          <a:p>
            <a:pPr lvl="0" algn="ct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Thuyết</a:t>
            </a:r>
            <a:r>
              <a:rPr lang="en-US" sz="3600" b="1" dirty="0">
                <a:latin typeface="Times New Roman" pitchFamily="18" charset="0"/>
                <a:cs typeface="Times New Roman" pitchFamily="18" charset="0"/>
              </a:rPr>
              <a:t> minh qui </a:t>
            </a:r>
            <a:r>
              <a:rPr lang="en-US" sz="3600" b="1" dirty="0" err="1">
                <a:latin typeface="Times New Roman" pitchFamily="18" charset="0"/>
                <a:cs typeface="Times New Roman" pitchFamily="18" charset="0"/>
              </a:rPr>
              <a:t>trình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nghệ</a:t>
            </a:r>
            <a:endParaRPr lang="en-US"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28600" y="1828800"/>
          <a:ext cx="87630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685800"/>
          <a:ext cx="8915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normAutofit/>
          </a:bodyPr>
          <a:lstStyle/>
          <a:p>
            <a:pPr algn="ctr"/>
            <a:r>
              <a:rPr lang="en-US" sz="3600" b="1" dirty="0">
                <a:latin typeface="Times New Roman" pitchFamily="18" charset="0"/>
                <a:cs typeface="Times New Roman" pitchFamily="18" charset="0"/>
              </a:rPr>
              <a:t>4.1 </a:t>
            </a:r>
            <a:r>
              <a:rPr lang="en-US" sz="3600" b="1" dirty="0" err="1">
                <a:latin typeface="Times New Roman" pitchFamily="18" charset="0"/>
                <a:cs typeface="Times New Roman" pitchFamily="18" charset="0"/>
              </a:rPr>
              <a:t>Ưu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điểm</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của công nghệ</a:t>
            </a:r>
          </a:p>
        </p:txBody>
      </p:sp>
      <p:sp>
        <p:nvSpPr>
          <p:cNvPr id="3" name="Content Placeholder 2"/>
          <p:cNvSpPr>
            <a:spLocks noGrp="1"/>
          </p:cNvSpPr>
          <p:nvPr>
            <p:ph idx="1"/>
          </p:nvPr>
        </p:nvSpPr>
        <p:spPr>
          <a:xfrm>
            <a:off x="914400" y="1524000"/>
            <a:ext cx="8077200" cy="5181600"/>
          </a:xfrm>
        </p:spPr>
        <p:txBody>
          <a:bodyPr>
            <a:noAutofit/>
          </a:bodyPr>
          <a:lstStyle/>
          <a:p>
            <a:pPr marL="0" algn="just">
              <a:lnSpc>
                <a:spcPct val="150000"/>
              </a:lnSpc>
              <a:spcAft>
                <a:spcPts val="600"/>
              </a:spcAft>
            </a:pPr>
            <a:r>
              <a:rPr lang="vi-VN" sz="2800" dirty="0">
                <a:latin typeface="Times New Roman"/>
                <a:ea typeface="Calibri"/>
                <a:cs typeface="Times New Roman"/>
              </a:rPr>
              <a:t>Chất thải chăn nuôi có hàm lượng hữu cơ</a:t>
            </a:r>
            <a:r>
              <a:rPr lang="en-US" sz="2800" dirty="0">
                <a:latin typeface="Times New Roman"/>
                <a:ea typeface="Calibri"/>
                <a:cs typeface="Times New Roman"/>
              </a:rPr>
              <a:t>,</a:t>
            </a:r>
            <a:r>
              <a:rPr lang="vi-VN" sz="2800" dirty="0">
                <a:latin typeface="Times New Roman"/>
                <a:ea typeface="Calibri"/>
                <a:cs typeface="Times New Roman"/>
              </a:rPr>
              <a:t> hàm lượng khoáng cao giúp nâng cao chất lượng phân bón hữu cơ</a:t>
            </a:r>
            <a:r>
              <a:rPr lang="en-US" sz="2800" dirty="0">
                <a:latin typeface="Times New Roman"/>
                <a:ea typeface="Calibri"/>
                <a:cs typeface="Times New Roman"/>
              </a:rPr>
              <a:t>.</a:t>
            </a:r>
            <a:endParaRPr lang="vi-VN"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G</a:t>
            </a:r>
            <a:r>
              <a:rPr lang="vi-VN" sz="2800" dirty="0">
                <a:latin typeface="Times New Roman"/>
                <a:ea typeface="Calibri"/>
                <a:cs typeface="Times New Roman"/>
              </a:rPr>
              <a:t>óp phần trong việc xử lý chất thải chăn nuôi lợn, giải quyết bài toán môi trường cho ngành chăn nuôi</a:t>
            </a:r>
            <a:r>
              <a:rPr lang="en-US" sz="2800" dirty="0">
                <a:latin typeface="Times New Roman"/>
                <a:ea typeface="Calibri"/>
                <a:cs typeface="Times New Roman"/>
              </a:rPr>
              <a:t>.</a:t>
            </a:r>
            <a:endParaRPr lang="vi-VN" sz="2800" dirty="0">
              <a:latin typeface="Times New Roman"/>
              <a:ea typeface="Calibri"/>
              <a:cs typeface="Times New Roman"/>
            </a:endParaRPr>
          </a:p>
          <a:p>
            <a:pPr marL="0" algn="just">
              <a:lnSpc>
                <a:spcPct val="150000"/>
              </a:lnSpc>
              <a:spcAft>
                <a:spcPts val="600"/>
              </a:spcAft>
            </a:pPr>
            <a:r>
              <a:rPr lang="vi-VN" sz="2800" dirty="0">
                <a:latin typeface="Times New Roman"/>
                <a:ea typeface="Calibri"/>
                <a:cs typeface="Times New Roman"/>
              </a:rPr>
              <a:t>Sản xuất được khối lượng lớn phân hữu cơ khoáng trong thời gian ngắn để thương mại hóa sản phẩm</a:t>
            </a:r>
            <a:r>
              <a:rPr lang="en-US" sz="2800" dirty="0">
                <a:latin typeface="Times New Roman"/>
                <a:ea typeface="Calibri"/>
                <a:cs typeface="Times New Roman"/>
              </a:rPr>
              <a:t>.</a:t>
            </a:r>
            <a:endParaRPr lang="vi-VN" sz="2800" dirty="0">
              <a:latin typeface="Times New Roman"/>
              <a:ea typeface="Calibri"/>
              <a:cs typeface="Times New Roman"/>
            </a:endParaRPr>
          </a:p>
        </p:txBody>
      </p:sp>
    </p:spTree>
    <p:extLst>
      <p:ext uri="{BB962C8B-B14F-4D97-AF65-F5344CB8AC3E}">
        <p14:creationId xmlns:p14="http://schemas.microsoft.com/office/powerpoint/2010/main" val="157847438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normAutofit/>
          </a:bodyPr>
          <a:lstStyle/>
          <a:p>
            <a:pPr algn="ctr"/>
            <a:r>
              <a:rPr lang="en-US" sz="3600" b="1" dirty="0">
                <a:latin typeface="Times New Roman" pitchFamily="18" charset="0"/>
                <a:cs typeface="Times New Roman" pitchFamily="18" charset="0"/>
              </a:rPr>
              <a:t>4.2 </a:t>
            </a:r>
            <a:r>
              <a:rPr lang="vi-VN" sz="3600" b="1" dirty="0">
                <a:latin typeface="Times New Roman" pitchFamily="18" charset="0"/>
                <a:cs typeface="Times New Roman" pitchFamily="18" charset="0"/>
              </a:rPr>
              <a:t>Hạn chế của công nghệ</a:t>
            </a:r>
          </a:p>
        </p:txBody>
      </p:sp>
      <p:sp>
        <p:nvSpPr>
          <p:cNvPr id="3" name="Content Placeholder 2"/>
          <p:cNvSpPr>
            <a:spLocks noGrp="1"/>
          </p:cNvSpPr>
          <p:nvPr>
            <p:ph idx="1"/>
          </p:nvPr>
        </p:nvSpPr>
        <p:spPr>
          <a:xfrm>
            <a:off x="990600" y="1447800"/>
            <a:ext cx="7848600" cy="5029200"/>
          </a:xfrm>
        </p:spPr>
        <p:txBody>
          <a:bodyPr>
            <a:noAutofit/>
          </a:bodyPr>
          <a:lstStyle/>
          <a:p>
            <a:pPr marL="0" algn="just">
              <a:lnSpc>
                <a:spcPct val="150000"/>
              </a:lnSpc>
              <a:spcAft>
                <a:spcPts val="600"/>
              </a:spcAft>
            </a:pPr>
            <a:r>
              <a:rPr lang="en-US" sz="2800" dirty="0">
                <a:latin typeface="Times New Roman"/>
                <a:ea typeface="Calibri"/>
                <a:cs typeface="Times New Roman"/>
              </a:rPr>
              <a:t>T</a:t>
            </a:r>
            <a:r>
              <a:rPr lang="vi-VN" sz="2800" dirty="0">
                <a:latin typeface="Times New Roman"/>
                <a:ea typeface="Calibri"/>
                <a:cs typeface="Times New Roman"/>
              </a:rPr>
              <a:t>hu mua phân lợn ép gặp nhiều khó khăn do vấn đề ô nhiễm môi trường và tập kết tại xưởng sản xuất.</a:t>
            </a:r>
          </a:p>
          <a:p>
            <a:pPr marL="0" algn="just">
              <a:lnSpc>
                <a:spcPct val="150000"/>
              </a:lnSpc>
              <a:spcAft>
                <a:spcPts val="600"/>
              </a:spcAft>
            </a:pPr>
            <a:r>
              <a:rPr lang="vi-VN" sz="2800" dirty="0">
                <a:latin typeface="Times New Roman"/>
                <a:ea typeface="Calibri"/>
                <a:cs typeface="Times New Roman"/>
              </a:rPr>
              <a:t>Không sản xuất</a:t>
            </a:r>
            <a:r>
              <a:rPr lang="en-US" sz="2800" dirty="0">
                <a:latin typeface="Times New Roman"/>
                <a:ea typeface="Calibri"/>
                <a:cs typeface="Times New Roman"/>
              </a:rPr>
              <a:t> </a:t>
            </a:r>
            <a:r>
              <a:rPr lang="en-US" sz="2800" dirty="0" err="1">
                <a:latin typeface="Times New Roman"/>
                <a:ea typeface="Calibri"/>
                <a:cs typeface="Times New Roman"/>
              </a:rPr>
              <a:t>phân</a:t>
            </a:r>
            <a:r>
              <a:rPr lang="en-US" sz="2800" dirty="0">
                <a:latin typeface="Times New Roman"/>
                <a:ea typeface="Calibri"/>
                <a:cs typeface="Times New Roman"/>
              </a:rPr>
              <a:t> </a:t>
            </a:r>
            <a:r>
              <a:rPr lang="en-US" sz="2800" dirty="0" err="1">
                <a:latin typeface="Times New Roman"/>
                <a:ea typeface="Calibri"/>
                <a:cs typeface="Times New Roman"/>
              </a:rPr>
              <a:t>hữu</a:t>
            </a:r>
            <a:r>
              <a:rPr lang="en-US" sz="2800" dirty="0">
                <a:latin typeface="Times New Roman"/>
                <a:ea typeface="Calibri"/>
                <a:cs typeface="Times New Roman"/>
              </a:rPr>
              <a:t> </a:t>
            </a:r>
            <a:r>
              <a:rPr lang="en-US" sz="2800" dirty="0" err="1">
                <a:latin typeface="Times New Roman"/>
                <a:ea typeface="Calibri"/>
                <a:cs typeface="Times New Roman"/>
              </a:rPr>
              <a:t>cơ</a:t>
            </a:r>
            <a:r>
              <a:rPr lang="vi-VN" sz="2800" dirty="0">
                <a:latin typeface="Times New Roman"/>
                <a:ea typeface="Calibri"/>
                <a:cs typeface="Times New Roman"/>
              </a:rPr>
              <a:t> trực tiếp tại các cơ sở chăn nuôi lợn.</a:t>
            </a:r>
          </a:p>
          <a:p>
            <a:pPr marL="0" algn="just">
              <a:lnSpc>
                <a:spcPct val="150000"/>
              </a:lnSpc>
              <a:spcAft>
                <a:spcPts val="600"/>
              </a:spcAft>
            </a:pPr>
            <a:r>
              <a:rPr lang="vi-VN" sz="2800" dirty="0">
                <a:latin typeface="Times New Roman"/>
                <a:ea typeface="Calibri"/>
                <a:cs typeface="Times New Roman"/>
              </a:rPr>
              <a:t>Phân lợn ép có độ bông xốp cao tăng chi phí vận chuyển, tăng giá thành sản xuất.</a:t>
            </a:r>
          </a:p>
          <a:p>
            <a:pPr marL="0" algn="just">
              <a:lnSpc>
                <a:spcPct val="150000"/>
              </a:lnSpc>
              <a:spcAft>
                <a:spcPts val="600"/>
              </a:spcAft>
            </a:pPr>
            <a:r>
              <a:rPr lang="vi-VN" sz="2800" dirty="0">
                <a:latin typeface="Times New Roman"/>
                <a:ea typeface="Calibri"/>
                <a:cs typeface="Times New Roman"/>
              </a:rPr>
              <a:t>Phân lợn ép có thể mang một số nấm bệnh.</a:t>
            </a:r>
          </a:p>
        </p:txBody>
      </p:sp>
    </p:spTree>
    <p:extLst>
      <p:ext uri="{BB962C8B-B14F-4D97-AF65-F5344CB8AC3E}">
        <p14:creationId xmlns:p14="http://schemas.microsoft.com/office/powerpoint/2010/main" val="157847438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010400" cy="1752600"/>
          </a:xfrm>
        </p:spPr>
        <p:txBody>
          <a:bodyPr>
            <a:noAutofit/>
          </a:bodyPr>
          <a:lstStyle/>
          <a:p>
            <a:pPr algn="ctr"/>
            <a:r>
              <a:rPr lang="en-US" sz="3600" b="1" dirty="0">
                <a:latin typeface="Times New Roman" pitchFamily="18" charset="0"/>
                <a:cs typeface="Times New Roman" pitchFamily="18" charset="0"/>
              </a:rPr>
              <a:t>V. </a:t>
            </a:r>
            <a:r>
              <a:rPr lang="vi-VN" sz="3600" b="1" dirty="0">
                <a:latin typeface="Times New Roman" pitchFamily="18" charset="0"/>
                <a:cs typeface="Times New Roman" pitchFamily="18" charset="0"/>
              </a:rPr>
              <a:t>Mô tả định hướng nghiên cứu của gói thầu</a:t>
            </a:r>
            <a:endParaRPr lang="en-US"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28600" y="2179637"/>
          <a:ext cx="8763000" cy="3840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normAutofit/>
          </a:bodyPr>
          <a:lstStyle/>
          <a:p>
            <a:pPr lvl="0" algn="ctr"/>
            <a:r>
              <a:rPr lang="vi-VN" sz="3600" b="1" dirty="0">
                <a:latin typeface="Times New Roman" pitchFamily="18" charset="0"/>
                <a:cs typeface="Times New Roman" pitchFamily="18" charset="0"/>
              </a:rPr>
              <a:t>Mô tả định hướng nghiên cứu</a:t>
            </a:r>
          </a:p>
        </p:txBody>
      </p:sp>
      <p:sp>
        <p:nvSpPr>
          <p:cNvPr id="3" name="Content Placeholder 2"/>
          <p:cNvSpPr>
            <a:spLocks noGrp="1"/>
          </p:cNvSpPr>
          <p:nvPr>
            <p:ph idx="1"/>
          </p:nvPr>
        </p:nvSpPr>
        <p:spPr>
          <a:xfrm>
            <a:off x="1066800" y="1447800"/>
            <a:ext cx="7848600" cy="5257800"/>
          </a:xfrm>
        </p:spPr>
        <p:txBody>
          <a:bodyPr>
            <a:noAutofit/>
          </a:bodyPr>
          <a:lstStyle/>
          <a:p>
            <a:pPr marL="0" algn="just">
              <a:lnSpc>
                <a:spcPct val="150000"/>
              </a:lnSpc>
              <a:spcAft>
                <a:spcPts val="600"/>
              </a:spcAft>
            </a:pPr>
            <a:r>
              <a:rPr lang="vi-VN" sz="2800" dirty="0">
                <a:latin typeface="Times New Roman"/>
                <a:ea typeface="Calibri"/>
                <a:cs typeface="Times New Roman"/>
              </a:rPr>
              <a:t>Khép kín chuỗi xử lý chất thải chăn nuôi </a:t>
            </a:r>
            <a:r>
              <a:rPr lang="en-US" sz="2800" dirty="0" err="1">
                <a:latin typeface="Times New Roman"/>
                <a:ea typeface="Calibri"/>
                <a:cs typeface="Times New Roman"/>
              </a:rPr>
              <a:t>để</a:t>
            </a:r>
            <a:r>
              <a:rPr lang="en-US" sz="2800" dirty="0">
                <a:latin typeface="Times New Roman"/>
                <a:ea typeface="Calibri"/>
                <a:cs typeface="Times New Roman"/>
              </a:rPr>
              <a:t> </a:t>
            </a:r>
            <a:r>
              <a:rPr lang="vi-VN" sz="2800" dirty="0">
                <a:latin typeface="Times New Roman"/>
                <a:ea typeface="Calibri"/>
                <a:cs typeface="Times New Roman"/>
              </a:rPr>
              <a:t>sản xuất phân bón hữu cơ.</a:t>
            </a:r>
          </a:p>
          <a:p>
            <a:pPr marL="0" algn="just">
              <a:lnSpc>
                <a:spcPct val="150000"/>
              </a:lnSpc>
              <a:spcAft>
                <a:spcPts val="600"/>
              </a:spcAft>
            </a:pPr>
            <a:r>
              <a:rPr lang="vi-VN" sz="2800" dirty="0">
                <a:latin typeface="Times New Roman"/>
                <a:ea typeface="Calibri"/>
                <a:cs typeface="Times New Roman"/>
              </a:rPr>
              <a:t>Nghiên cứu xây dựng qui trình thu gom, xử lý phân lợn ép tại trang trại chăn nuôi.</a:t>
            </a:r>
          </a:p>
          <a:p>
            <a:pPr marL="0" algn="just">
              <a:lnSpc>
                <a:spcPct val="150000"/>
              </a:lnSpc>
              <a:spcAft>
                <a:spcPts val="600"/>
              </a:spcAft>
            </a:pPr>
            <a:r>
              <a:rPr lang="vi-VN" sz="2800" dirty="0">
                <a:latin typeface="Times New Roman"/>
                <a:ea typeface="Calibri"/>
                <a:cs typeface="Times New Roman"/>
              </a:rPr>
              <a:t>Nghiên cứu tỷ lệ phối trộn phân lợn ép và than bùn.</a:t>
            </a:r>
          </a:p>
          <a:p>
            <a:pPr marL="0" algn="just">
              <a:lnSpc>
                <a:spcPct val="150000"/>
              </a:lnSpc>
              <a:spcAft>
                <a:spcPts val="600"/>
              </a:spcAft>
            </a:pPr>
            <a:r>
              <a:rPr lang="vi-VN" sz="2800" dirty="0">
                <a:latin typeface="Times New Roman"/>
                <a:ea typeface="Calibri"/>
                <a:cs typeface="Times New Roman"/>
              </a:rPr>
              <a:t>Sản xuất công thức phân hữu cơ khoáng phù hợp với từng nhóm cây trồng.</a:t>
            </a:r>
          </a:p>
        </p:txBody>
      </p:sp>
    </p:spTree>
    <p:extLst>
      <p:ext uri="{BB962C8B-B14F-4D97-AF65-F5344CB8AC3E}">
        <p14:creationId xmlns:p14="http://schemas.microsoft.com/office/powerpoint/2010/main" val="157847438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1143000"/>
          </a:xfrm>
        </p:spPr>
        <p:txBody>
          <a:bodyPr>
            <a:noAutofit/>
          </a:bodyPr>
          <a:lstStyle/>
          <a:p>
            <a:pPr lvl="0" algn="ctr"/>
            <a:r>
              <a:rPr lang="en-US" sz="3600" b="1" dirty="0">
                <a:latin typeface="Times New Roman" pitchFamily="18" charset="0"/>
                <a:cs typeface="Times New Roman" pitchFamily="18" charset="0"/>
              </a:rPr>
              <a:t>1. </a:t>
            </a:r>
            <a:r>
              <a:rPr lang="vi-VN" sz="3600" b="1" dirty="0">
                <a:latin typeface="Times New Roman" pitchFamily="18" charset="0"/>
                <a:cs typeface="Times New Roman" pitchFamily="18" charset="0"/>
              </a:rPr>
              <a:t>Qui trình công nghệ sản xuất phân hữu cơ khoáng từ phân lợn ép</a:t>
            </a:r>
          </a:p>
        </p:txBody>
      </p:sp>
      <p:graphicFrame>
        <p:nvGraphicFramePr>
          <p:cNvPr id="4" name="Content Placeholder 3"/>
          <p:cNvGraphicFramePr>
            <a:graphicFrameLocks noGrp="1"/>
          </p:cNvGraphicFramePr>
          <p:nvPr>
            <p:ph idx="1"/>
          </p:nvPr>
        </p:nvGraphicFramePr>
        <p:xfrm>
          <a:off x="228600" y="1828800"/>
          <a:ext cx="87630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153400" cy="1143000"/>
          </a:xfrm>
        </p:spPr>
        <p:txBody>
          <a:bodyPr>
            <a:noAutofit/>
          </a:bodyPr>
          <a:lstStyle/>
          <a:p>
            <a:pPr algn="ctr"/>
            <a:r>
              <a:rPr lang="en-US" sz="3600" b="1" dirty="0">
                <a:latin typeface="Times New Roman" pitchFamily="18" charset="0"/>
                <a:cs typeface="Times New Roman" pitchFamily="18" charset="0"/>
              </a:rPr>
              <a:t>1.1 </a:t>
            </a:r>
            <a:r>
              <a:rPr lang="vi-VN" sz="3600" b="1" dirty="0">
                <a:latin typeface="Times New Roman" pitchFamily="18" charset="0"/>
                <a:cs typeface="Times New Roman" pitchFamily="18" charset="0"/>
              </a:rPr>
              <a:t>Công thức phân hữu cơ khoáng cho các cây trồng trọng điểm của dự án</a:t>
            </a:r>
          </a:p>
        </p:txBody>
      </p:sp>
      <p:graphicFrame>
        <p:nvGraphicFramePr>
          <p:cNvPr id="5" name="Table 4"/>
          <p:cNvGraphicFramePr>
            <a:graphicFrameLocks noGrp="1"/>
          </p:cNvGraphicFramePr>
          <p:nvPr/>
        </p:nvGraphicFramePr>
        <p:xfrm>
          <a:off x="304800" y="1524002"/>
          <a:ext cx="8686801" cy="5105398"/>
        </p:xfrm>
        <a:graphic>
          <a:graphicData uri="http://schemas.openxmlformats.org/drawingml/2006/table">
            <a:tbl>
              <a:tblPr/>
              <a:tblGrid>
                <a:gridCol w="542088">
                  <a:extLst>
                    <a:ext uri="{9D8B030D-6E8A-4147-A177-3AD203B41FA5}">
                      <a16:colId xmlns="" xmlns:a16="http://schemas.microsoft.com/office/drawing/2014/main" val="20000"/>
                    </a:ext>
                  </a:extLst>
                </a:gridCol>
                <a:gridCol w="1834490">
                  <a:extLst>
                    <a:ext uri="{9D8B030D-6E8A-4147-A177-3AD203B41FA5}">
                      <a16:colId xmlns="" xmlns:a16="http://schemas.microsoft.com/office/drawing/2014/main" val="20001"/>
                    </a:ext>
                  </a:extLst>
                </a:gridCol>
                <a:gridCol w="1393166">
                  <a:extLst>
                    <a:ext uri="{9D8B030D-6E8A-4147-A177-3AD203B41FA5}">
                      <a16:colId xmlns="" xmlns:a16="http://schemas.microsoft.com/office/drawing/2014/main" val="20002"/>
                    </a:ext>
                  </a:extLst>
                </a:gridCol>
                <a:gridCol w="4917057">
                  <a:extLst>
                    <a:ext uri="{9D8B030D-6E8A-4147-A177-3AD203B41FA5}">
                      <a16:colId xmlns="" xmlns:a16="http://schemas.microsoft.com/office/drawing/2014/main" val="20003"/>
                    </a:ext>
                  </a:extLst>
                </a:gridCol>
              </a:tblGrid>
              <a:tr h="928255">
                <a:tc>
                  <a:txBody>
                    <a:bodyPr/>
                    <a:lstStyle/>
                    <a:p>
                      <a:pPr marL="0" marR="0" algn="ctr">
                        <a:lnSpc>
                          <a:spcPts val="1800"/>
                        </a:lnSpc>
                        <a:spcBef>
                          <a:spcPts val="600"/>
                        </a:spcBef>
                        <a:spcAft>
                          <a:spcPts val="0"/>
                        </a:spcAft>
                      </a:pPr>
                      <a:r>
                        <a:rPr lang="en-US" sz="2200" b="1" dirty="0">
                          <a:latin typeface="Times New Roman"/>
                          <a:ea typeface="Times New Roman"/>
                          <a:cs typeface="Times New Roman"/>
                        </a:rPr>
                        <a:t>TT</a:t>
                      </a:r>
                      <a:endParaRPr lang="en-US" sz="2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b="1">
                          <a:latin typeface="Times New Roman"/>
                          <a:ea typeface="Times New Roman"/>
                          <a:cs typeface="Times New Roman"/>
                        </a:rPr>
                        <a:t>Cây trồng chủ lưc</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b="1">
                          <a:latin typeface="Times New Roman"/>
                          <a:ea typeface="Times New Roman"/>
                          <a:cs typeface="Times New Roman"/>
                        </a:rPr>
                        <a:t>Tỉnh thực  hiện</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b="1" dirty="0" err="1">
                          <a:latin typeface="Times New Roman"/>
                          <a:ea typeface="Times New Roman"/>
                          <a:cs typeface="Times New Roman"/>
                        </a:rPr>
                        <a:t>Công</a:t>
                      </a:r>
                      <a:r>
                        <a:rPr lang="en-US" sz="2200" b="1" dirty="0">
                          <a:latin typeface="Times New Roman"/>
                          <a:ea typeface="Times New Roman"/>
                          <a:cs typeface="Times New Roman"/>
                        </a:rPr>
                        <a:t> </a:t>
                      </a:r>
                      <a:r>
                        <a:rPr lang="en-US" sz="2200" b="1" dirty="0" err="1">
                          <a:latin typeface="Times New Roman"/>
                          <a:ea typeface="Times New Roman"/>
                          <a:cs typeface="Times New Roman"/>
                        </a:rPr>
                        <a:t>thức</a:t>
                      </a:r>
                      <a:r>
                        <a:rPr lang="en-US" sz="2200" b="1" dirty="0">
                          <a:latin typeface="Times New Roman"/>
                          <a:ea typeface="Times New Roman"/>
                          <a:cs typeface="Times New Roman"/>
                        </a:rPr>
                        <a:t> </a:t>
                      </a:r>
                      <a:r>
                        <a:rPr lang="en-US" sz="2200" b="1" dirty="0" err="1">
                          <a:latin typeface="Times New Roman"/>
                          <a:ea typeface="Times New Roman"/>
                          <a:cs typeface="Times New Roman"/>
                        </a:rPr>
                        <a:t>xây</a:t>
                      </a:r>
                      <a:r>
                        <a:rPr lang="en-US" sz="2200" b="1" dirty="0">
                          <a:latin typeface="Times New Roman"/>
                          <a:ea typeface="Times New Roman"/>
                          <a:cs typeface="Times New Roman"/>
                        </a:rPr>
                        <a:t> </a:t>
                      </a:r>
                      <a:r>
                        <a:rPr lang="en-US" sz="2200" b="1" dirty="0" err="1">
                          <a:latin typeface="Times New Roman"/>
                          <a:ea typeface="Times New Roman"/>
                          <a:cs typeface="Times New Roman"/>
                        </a:rPr>
                        <a:t>dựng</a:t>
                      </a:r>
                      <a:endParaRPr lang="en-US" sz="2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64127">
                <a:tc>
                  <a:txBody>
                    <a:bodyPr/>
                    <a:lstStyle/>
                    <a:p>
                      <a:pPr marL="0" marR="0" algn="ctr">
                        <a:lnSpc>
                          <a:spcPts val="1800"/>
                        </a:lnSpc>
                        <a:spcBef>
                          <a:spcPts val="600"/>
                        </a:spcBef>
                        <a:spcAft>
                          <a:spcPts val="0"/>
                        </a:spcAft>
                      </a:pPr>
                      <a:r>
                        <a:rPr lang="en-US" sz="2200">
                          <a:latin typeface="Times New Roman"/>
                          <a:ea typeface="Times New Roman"/>
                          <a:cs typeface="Times New Roman"/>
                        </a:rPr>
                        <a:t>1</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dirty="0" err="1">
                          <a:latin typeface="Times New Roman"/>
                          <a:ea typeface="Times New Roman"/>
                          <a:cs typeface="Times New Roman"/>
                        </a:rPr>
                        <a:t>Lúa</a:t>
                      </a:r>
                      <a:r>
                        <a:rPr lang="en-US" sz="2200" dirty="0">
                          <a:latin typeface="Times New Roman"/>
                          <a:ea typeface="Times New Roman"/>
                          <a:cs typeface="Times New Roman"/>
                        </a:rPr>
                        <a:t> </a:t>
                      </a:r>
                      <a:r>
                        <a:rPr lang="en-US" sz="2200" dirty="0" err="1">
                          <a:latin typeface="Times New Roman"/>
                          <a:ea typeface="Times New Roman"/>
                          <a:cs typeface="Times New Roman"/>
                        </a:rPr>
                        <a:t>Tám</a:t>
                      </a:r>
                      <a:r>
                        <a:rPr lang="en-US" sz="2200" dirty="0">
                          <a:latin typeface="Times New Roman"/>
                          <a:ea typeface="Times New Roman"/>
                          <a:cs typeface="Times New Roman"/>
                        </a:rPr>
                        <a:t> </a:t>
                      </a:r>
                      <a:r>
                        <a:rPr lang="en-US" sz="2200" dirty="0" err="1">
                          <a:latin typeface="Times New Roman"/>
                          <a:ea typeface="Times New Roman"/>
                          <a:cs typeface="Times New Roman"/>
                        </a:rPr>
                        <a:t>Xoan</a:t>
                      </a:r>
                      <a:endParaRPr lang="en-US" sz="2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Nam Định</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a:ea typeface="Times New Roman"/>
                          <a:cs typeface="Times New Roman"/>
                        </a:rPr>
                        <a:t>OM: 22%, N</a:t>
                      </a:r>
                      <a:r>
                        <a:rPr lang="en-US" sz="2200" baseline="-25000">
                          <a:latin typeface="Times New Roman"/>
                          <a:ea typeface="Times New Roman"/>
                          <a:cs typeface="Times New Roman"/>
                        </a:rPr>
                        <a:t>ts</a:t>
                      </a:r>
                      <a:r>
                        <a:rPr lang="en-US" sz="2200">
                          <a:latin typeface="Times New Roman"/>
                          <a:ea typeface="Times New Roman"/>
                          <a:cs typeface="Times New Roman"/>
                        </a:rPr>
                        <a:t>: 4%; P</a:t>
                      </a:r>
                      <a:r>
                        <a:rPr lang="en-US" sz="2200" baseline="-25000">
                          <a:latin typeface="Times New Roman"/>
                          <a:ea typeface="Times New Roman"/>
                          <a:cs typeface="Times New Roman"/>
                        </a:rPr>
                        <a:t>2</a:t>
                      </a:r>
                      <a:r>
                        <a:rPr lang="en-US" sz="2200">
                          <a:latin typeface="Times New Roman"/>
                          <a:ea typeface="Times New Roman"/>
                          <a:cs typeface="Times New Roman"/>
                        </a:rPr>
                        <a:t>O</a:t>
                      </a:r>
                      <a:r>
                        <a:rPr lang="en-US" sz="2200" baseline="-25000">
                          <a:latin typeface="Times New Roman"/>
                          <a:ea typeface="Times New Roman"/>
                          <a:cs typeface="Times New Roman"/>
                        </a:rPr>
                        <a:t>5</a:t>
                      </a:r>
                      <a:r>
                        <a:rPr lang="en-US" sz="2200">
                          <a:latin typeface="Times New Roman"/>
                          <a:ea typeface="Times New Roman"/>
                          <a:cs typeface="Times New Roman"/>
                        </a:rPr>
                        <a:t>: 4%; K</a:t>
                      </a:r>
                      <a:r>
                        <a:rPr lang="en-US" sz="2200" baseline="-25000">
                          <a:latin typeface="Times New Roman"/>
                          <a:ea typeface="Times New Roman"/>
                          <a:cs typeface="Times New Roman"/>
                        </a:rPr>
                        <a:t>2</a:t>
                      </a:r>
                      <a:r>
                        <a:rPr lang="en-US" sz="2200">
                          <a:latin typeface="Times New Roman"/>
                          <a:ea typeface="Times New Roman"/>
                          <a:cs typeface="Times New Roman"/>
                        </a:rPr>
                        <a:t>O: 3% </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64127">
                <a:tc>
                  <a:txBody>
                    <a:bodyPr/>
                    <a:lstStyle/>
                    <a:p>
                      <a:pPr marL="0" marR="0" algn="ctr">
                        <a:lnSpc>
                          <a:spcPts val="1800"/>
                        </a:lnSpc>
                        <a:spcBef>
                          <a:spcPts val="600"/>
                        </a:spcBef>
                        <a:spcAft>
                          <a:spcPts val="0"/>
                        </a:spcAft>
                      </a:pPr>
                      <a:r>
                        <a:rPr lang="en-US" sz="2200">
                          <a:latin typeface="Times New Roman"/>
                          <a:ea typeface="Times New Roman"/>
                          <a:cs typeface="Times New Roman"/>
                        </a:rPr>
                        <a:t>2</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Lạc</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Hà Tĩnh</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dirty="0">
                          <a:latin typeface="Times New Roman"/>
                          <a:ea typeface="Times New Roman"/>
                          <a:cs typeface="Times New Roman"/>
                        </a:rPr>
                        <a:t>OM: 22%, </a:t>
                      </a:r>
                      <a:r>
                        <a:rPr lang="en-US" sz="2200" dirty="0" err="1">
                          <a:latin typeface="Times New Roman"/>
                          <a:ea typeface="Times New Roman"/>
                          <a:cs typeface="Times New Roman"/>
                        </a:rPr>
                        <a:t>N</a:t>
                      </a:r>
                      <a:r>
                        <a:rPr lang="en-US" sz="2200" baseline="-25000" dirty="0" err="1">
                          <a:latin typeface="Times New Roman"/>
                          <a:ea typeface="Times New Roman"/>
                          <a:cs typeface="Times New Roman"/>
                        </a:rPr>
                        <a:t>ts</a:t>
                      </a:r>
                      <a:r>
                        <a:rPr lang="en-US" sz="2200" dirty="0">
                          <a:latin typeface="Times New Roman"/>
                          <a:ea typeface="Times New Roman"/>
                          <a:cs typeface="Times New Roman"/>
                        </a:rPr>
                        <a:t>: 3%; P</a:t>
                      </a:r>
                      <a:r>
                        <a:rPr lang="en-US" sz="2200" baseline="-25000" dirty="0">
                          <a:latin typeface="Times New Roman"/>
                          <a:ea typeface="Times New Roman"/>
                          <a:cs typeface="Times New Roman"/>
                        </a:rPr>
                        <a:t>2</a:t>
                      </a:r>
                      <a:r>
                        <a:rPr lang="en-US" sz="2200" dirty="0">
                          <a:latin typeface="Times New Roman"/>
                          <a:ea typeface="Times New Roman"/>
                          <a:cs typeface="Times New Roman"/>
                        </a:rPr>
                        <a:t>O</a:t>
                      </a:r>
                      <a:r>
                        <a:rPr lang="en-US" sz="2200" baseline="-25000" dirty="0">
                          <a:latin typeface="Times New Roman"/>
                          <a:ea typeface="Times New Roman"/>
                          <a:cs typeface="Times New Roman"/>
                        </a:rPr>
                        <a:t>5</a:t>
                      </a:r>
                      <a:r>
                        <a:rPr lang="en-US" sz="2200" dirty="0">
                          <a:latin typeface="Times New Roman"/>
                          <a:ea typeface="Times New Roman"/>
                          <a:cs typeface="Times New Roman"/>
                        </a:rPr>
                        <a:t>: 4%; K</a:t>
                      </a:r>
                      <a:r>
                        <a:rPr lang="en-US" sz="2200" baseline="-25000" dirty="0">
                          <a:latin typeface="Times New Roman"/>
                          <a:ea typeface="Times New Roman"/>
                          <a:cs typeface="Times New Roman"/>
                        </a:rPr>
                        <a:t>2</a:t>
                      </a:r>
                      <a:r>
                        <a:rPr lang="en-US" sz="2200" dirty="0">
                          <a:latin typeface="Times New Roman"/>
                          <a:ea typeface="Times New Roman"/>
                          <a:cs typeface="Times New Roman"/>
                        </a:rPr>
                        <a:t>O: 4%</a:t>
                      </a:r>
                      <a:endParaRPr lang="en-US" sz="2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64127">
                <a:tc>
                  <a:txBody>
                    <a:bodyPr/>
                    <a:lstStyle/>
                    <a:p>
                      <a:pPr marL="0" marR="0" algn="ctr">
                        <a:lnSpc>
                          <a:spcPts val="1800"/>
                        </a:lnSpc>
                        <a:spcBef>
                          <a:spcPts val="600"/>
                        </a:spcBef>
                        <a:spcAft>
                          <a:spcPts val="0"/>
                        </a:spcAft>
                      </a:pPr>
                      <a:r>
                        <a:rPr lang="en-US" sz="2200">
                          <a:latin typeface="Times New Roman"/>
                          <a:ea typeface="Times New Roman"/>
                          <a:cs typeface="Times New Roman"/>
                        </a:rPr>
                        <a:t>3</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Bưởi da xanh</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Bến Tre</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a:ea typeface="Times New Roman"/>
                          <a:cs typeface="Times New Roman"/>
                        </a:rPr>
                        <a:t>OM: 22%, N</a:t>
                      </a:r>
                      <a:r>
                        <a:rPr lang="en-US" sz="2200" baseline="-25000">
                          <a:latin typeface="Times New Roman"/>
                          <a:ea typeface="Times New Roman"/>
                          <a:cs typeface="Times New Roman"/>
                        </a:rPr>
                        <a:t>ts</a:t>
                      </a:r>
                      <a:r>
                        <a:rPr lang="en-US" sz="2200">
                          <a:latin typeface="Times New Roman"/>
                          <a:ea typeface="Times New Roman"/>
                          <a:cs typeface="Times New Roman"/>
                        </a:rPr>
                        <a:t>: 4%; P</a:t>
                      </a:r>
                      <a:r>
                        <a:rPr lang="en-US" sz="2200" baseline="-25000">
                          <a:latin typeface="Times New Roman"/>
                          <a:ea typeface="Times New Roman"/>
                          <a:cs typeface="Times New Roman"/>
                        </a:rPr>
                        <a:t>2</a:t>
                      </a:r>
                      <a:r>
                        <a:rPr lang="en-US" sz="2200">
                          <a:latin typeface="Times New Roman"/>
                          <a:ea typeface="Times New Roman"/>
                          <a:cs typeface="Times New Roman"/>
                        </a:rPr>
                        <a:t>O</a:t>
                      </a:r>
                      <a:r>
                        <a:rPr lang="en-US" sz="2200" baseline="-25000">
                          <a:latin typeface="Times New Roman"/>
                          <a:ea typeface="Times New Roman"/>
                          <a:cs typeface="Times New Roman"/>
                        </a:rPr>
                        <a:t>5</a:t>
                      </a:r>
                      <a:r>
                        <a:rPr lang="en-US" sz="2200">
                          <a:latin typeface="Times New Roman"/>
                          <a:ea typeface="Times New Roman"/>
                          <a:cs typeface="Times New Roman"/>
                        </a:rPr>
                        <a:t>: 3%; K</a:t>
                      </a:r>
                      <a:r>
                        <a:rPr lang="en-US" sz="2200" baseline="-25000">
                          <a:latin typeface="Times New Roman"/>
                          <a:ea typeface="Times New Roman"/>
                          <a:cs typeface="Times New Roman"/>
                        </a:rPr>
                        <a:t>2</a:t>
                      </a:r>
                      <a:r>
                        <a:rPr lang="en-US" sz="2200">
                          <a:latin typeface="Times New Roman"/>
                          <a:ea typeface="Times New Roman"/>
                          <a:cs typeface="Times New Roman"/>
                        </a:rPr>
                        <a:t>O: 4%</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64127">
                <a:tc>
                  <a:txBody>
                    <a:bodyPr/>
                    <a:lstStyle/>
                    <a:p>
                      <a:pPr marL="0" marR="0" algn="ctr">
                        <a:lnSpc>
                          <a:spcPts val="1800"/>
                        </a:lnSpc>
                        <a:spcBef>
                          <a:spcPts val="600"/>
                        </a:spcBef>
                        <a:spcAft>
                          <a:spcPts val="0"/>
                        </a:spcAft>
                      </a:pPr>
                      <a:r>
                        <a:rPr lang="en-US" sz="2200">
                          <a:latin typeface="Times New Roman"/>
                          <a:ea typeface="Times New Roman"/>
                          <a:cs typeface="Times New Roman"/>
                        </a:rPr>
                        <a:t>4</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Bưởi da xanh</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Bình Định</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a:ea typeface="Times New Roman"/>
                          <a:cs typeface="Times New Roman"/>
                        </a:rPr>
                        <a:t>OM: 22%, N</a:t>
                      </a:r>
                      <a:r>
                        <a:rPr lang="en-US" sz="2200" baseline="-25000">
                          <a:latin typeface="Times New Roman"/>
                          <a:ea typeface="Times New Roman"/>
                          <a:cs typeface="Times New Roman"/>
                        </a:rPr>
                        <a:t>ts</a:t>
                      </a:r>
                      <a:r>
                        <a:rPr lang="en-US" sz="2200">
                          <a:latin typeface="Times New Roman"/>
                          <a:ea typeface="Times New Roman"/>
                          <a:cs typeface="Times New Roman"/>
                        </a:rPr>
                        <a:t>: 4%; P</a:t>
                      </a:r>
                      <a:r>
                        <a:rPr lang="en-US" sz="2200" baseline="-25000">
                          <a:latin typeface="Times New Roman"/>
                          <a:ea typeface="Times New Roman"/>
                          <a:cs typeface="Times New Roman"/>
                        </a:rPr>
                        <a:t>2</a:t>
                      </a:r>
                      <a:r>
                        <a:rPr lang="en-US" sz="2200">
                          <a:latin typeface="Times New Roman"/>
                          <a:ea typeface="Times New Roman"/>
                          <a:cs typeface="Times New Roman"/>
                        </a:rPr>
                        <a:t>O</a:t>
                      </a:r>
                      <a:r>
                        <a:rPr lang="en-US" sz="2200" baseline="-25000">
                          <a:latin typeface="Times New Roman"/>
                          <a:ea typeface="Times New Roman"/>
                          <a:cs typeface="Times New Roman"/>
                        </a:rPr>
                        <a:t>5</a:t>
                      </a:r>
                      <a:r>
                        <a:rPr lang="en-US" sz="2200">
                          <a:latin typeface="Times New Roman"/>
                          <a:ea typeface="Times New Roman"/>
                          <a:cs typeface="Times New Roman"/>
                        </a:rPr>
                        <a:t>: 3%; K</a:t>
                      </a:r>
                      <a:r>
                        <a:rPr lang="en-US" sz="2200" baseline="-25000">
                          <a:latin typeface="Times New Roman"/>
                          <a:ea typeface="Times New Roman"/>
                          <a:cs typeface="Times New Roman"/>
                        </a:rPr>
                        <a:t>2</a:t>
                      </a:r>
                      <a:r>
                        <a:rPr lang="en-US" sz="2200">
                          <a:latin typeface="Times New Roman"/>
                          <a:ea typeface="Times New Roman"/>
                          <a:cs typeface="Times New Roman"/>
                        </a:rPr>
                        <a:t>O: 4%</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64127">
                <a:tc>
                  <a:txBody>
                    <a:bodyPr/>
                    <a:lstStyle/>
                    <a:p>
                      <a:pPr marL="0" marR="0" algn="ctr">
                        <a:lnSpc>
                          <a:spcPts val="1800"/>
                        </a:lnSpc>
                        <a:spcBef>
                          <a:spcPts val="600"/>
                        </a:spcBef>
                        <a:spcAft>
                          <a:spcPts val="0"/>
                        </a:spcAft>
                      </a:pPr>
                      <a:r>
                        <a:rPr lang="en-US" sz="2200">
                          <a:latin typeface="Times New Roman"/>
                          <a:ea typeface="Times New Roman"/>
                          <a:cs typeface="Times New Roman"/>
                        </a:rPr>
                        <a:t>5</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Thanh Long</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Tiền Giang</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a:ea typeface="Times New Roman"/>
                          <a:cs typeface="Times New Roman"/>
                        </a:rPr>
                        <a:t>OM: 22%, N</a:t>
                      </a:r>
                      <a:r>
                        <a:rPr lang="en-US" sz="2200" baseline="-25000">
                          <a:latin typeface="Times New Roman"/>
                          <a:ea typeface="Times New Roman"/>
                          <a:cs typeface="Times New Roman"/>
                        </a:rPr>
                        <a:t>ts</a:t>
                      </a:r>
                      <a:r>
                        <a:rPr lang="en-US" sz="2200">
                          <a:latin typeface="Times New Roman"/>
                          <a:ea typeface="Times New Roman"/>
                          <a:cs typeface="Times New Roman"/>
                        </a:rPr>
                        <a:t>: 4%; P</a:t>
                      </a:r>
                      <a:r>
                        <a:rPr lang="en-US" sz="2200" baseline="-25000">
                          <a:latin typeface="Times New Roman"/>
                          <a:ea typeface="Times New Roman"/>
                          <a:cs typeface="Times New Roman"/>
                        </a:rPr>
                        <a:t>2</a:t>
                      </a:r>
                      <a:r>
                        <a:rPr lang="en-US" sz="2200">
                          <a:latin typeface="Times New Roman"/>
                          <a:ea typeface="Times New Roman"/>
                          <a:cs typeface="Times New Roman"/>
                        </a:rPr>
                        <a:t>O</a:t>
                      </a:r>
                      <a:r>
                        <a:rPr lang="en-US" sz="2200" baseline="-25000">
                          <a:latin typeface="Times New Roman"/>
                          <a:ea typeface="Times New Roman"/>
                          <a:cs typeface="Times New Roman"/>
                        </a:rPr>
                        <a:t>5</a:t>
                      </a:r>
                      <a:r>
                        <a:rPr lang="en-US" sz="2200">
                          <a:latin typeface="Times New Roman"/>
                          <a:ea typeface="Times New Roman"/>
                          <a:cs typeface="Times New Roman"/>
                        </a:rPr>
                        <a:t>: 3%; K</a:t>
                      </a:r>
                      <a:r>
                        <a:rPr lang="en-US" sz="2200" baseline="-25000">
                          <a:latin typeface="Times New Roman"/>
                          <a:ea typeface="Times New Roman"/>
                          <a:cs typeface="Times New Roman"/>
                        </a:rPr>
                        <a:t>2</a:t>
                      </a:r>
                      <a:r>
                        <a:rPr lang="en-US" sz="2200">
                          <a:latin typeface="Times New Roman"/>
                          <a:ea typeface="Times New Roman"/>
                          <a:cs typeface="Times New Roman"/>
                        </a:rPr>
                        <a:t>O: 4%</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64127">
                <a:tc>
                  <a:txBody>
                    <a:bodyPr/>
                    <a:lstStyle/>
                    <a:p>
                      <a:pPr marL="0" marR="0" algn="ctr">
                        <a:lnSpc>
                          <a:spcPts val="1800"/>
                        </a:lnSpc>
                        <a:spcBef>
                          <a:spcPts val="600"/>
                        </a:spcBef>
                        <a:spcAft>
                          <a:spcPts val="0"/>
                        </a:spcAft>
                      </a:pPr>
                      <a:r>
                        <a:rPr lang="en-US" sz="2200">
                          <a:latin typeface="Times New Roman"/>
                          <a:ea typeface="Times New Roman"/>
                          <a:cs typeface="Times New Roman"/>
                        </a:rPr>
                        <a:t>6</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Chè</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Phú Thọ</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a:ea typeface="Times New Roman"/>
                          <a:cs typeface="Times New Roman"/>
                        </a:rPr>
                        <a:t>OM: 22%, N</a:t>
                      </a:r>
                      <a:r>
                        <a:rPr lang="en-US" sz="2200" baseline="-25000">
                          <a:latin typeface="Times New Roman"/>
                          <a:ea typeface="Times New Roman"/>
                          <a:cs typeface="Times New Roman"/>
                        </a:rPr>
                        <a:t>ts</a:t>
                      </a:r>
                      <a:r>
                        <a:rPr lang="en-US" sz="2200">
                          <a:latin typeface="Times New Roman"/>
                          <a:ea typeface="Times New Roman"/>
                          <a:cs typeface="Times New Roman"/>
                        </a:rPr>
                        <a:t>: 4%; P</a:t>
                      </a:r>
                      <a:r>
                        <a:rPr lang="en-US" sz="2200" baseline="-25000">
                          <a:latin typeface="Times New Roman"/>
                          <a:ea typeface="Times New Roman"/>
                          <a:cs typeface="Times New Roman"/>
                        </a:rPr>
                        <a:t>2</a:t>
                      </a:r>
                      <a:r>
                        <a:rPr lang="en-US" sz="2200">
                          <a:latin typeface="Times New Roman"/>
                          <a:ea typeface="Times New Roman"/>
                          <a:cs typeface="Times New Roman"/>
                        </a:rPr>
                        <a:t>O</a:t>
                      </a:r>
                      <a:r>
                        <a:rPr lang="en-US" sz="2200" baseline="-25000">
                          <a:latin typeface="Times New Roman"/>
                          <a:ea typeface="Times New Roman"/>
                          <a:cs typeface="Times New Roman"/>
                        </a:rPr>
                        <a:t>5</a:t>
                      </a:r>
                      <a:r>
                        <a:rPr lang="en-US" sz="2200">
                          <a:latin typeface="Times New Roman"/>
                          <a:ea typeface="Times New Roman"/>
                          <a:cs typeface="Times New Roman"/>
                        </a:rPr>
                        <a:t>: 3%; K</a:t>
                      </a:r>
                      <a:r>
                        <a:rPr lang="en-US" sz="2200" baseline="-25000">
                          <a:latin typeface="Times New Roman"/>
                          <a:ea typeface="Times New Roman"/>
                          <a:cs typeface="Times New Roman"/>
                        </a:rPr>
                        <a:t>2</a:t>
                      </a:r>
                      <a:r>
                        <a:rPr lang="en-US" sz="2200">
                          <a:latin typeface="Times New Roman"/>
                          <a:ea typeface="Times New Roman"/>
                          <a:cs typeface="Times New Roman"/>
                        </a:rPr>
                        <a:t>O: 4%</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64127">
                <a:tc>
                  <a:txBody>
                    <a:bodyPr/>
                    <a:lstStyle/>
                    <a:p>
                      <a:pPr marL="0" marR="0" algn="ctr">
                        <a:lnSpc>
                          <a:spcPts val="1800"/>
                        </a:lnSpc>
                        <a:spcBef>
                          <a:spcPts val="600"/>
                        </a:spcBef>
                        <a:spcAft>
                          <a:spcPts val="0"/>
                        </a:spcAft>
                      </a:pPr>
                      <a:r>
                        <a:rPr lang="en-US" sz="2200">
                          <a:latin typeface="Times New Roman"/>
                          <a:ea typeface="Times New Roman"/>
                          <a:cs typeface="Times New Roman"/>
                        </a:rPr>
                        <a:t>7</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Vải</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dirty="0" err="1">
                          <a:latin typeface="Times New Roman"/>
                          <a:ea typeface="Times New Roman"/>
                          <a:cs typeface="Times New Roman"/>
                        </a:rPr>
                        <a:t>Bắc</a:t>
                      </a:r>
                      <a:r>
                        <a:rPr lang="en-US" sz="2200" dirty="0">
                          <a:latin typeface="Times New Roman"/>
                          <a:ea typeface="Times New Roman"/>
                          <a:cs typeface="Times New Roman"/>
                        </a:rPr>
                        <a:t> </a:t>
                      </a:r>
                      <a:r>
                        <a:rPr lang="en-US" sz="2200" dirty="0" err="1">
                          <a:latin typeface="Times New Roman"/>
                          <a:ea typeface="Times New Roman"/>
                          <a:cs typeface="Times New Roman"/>
                        </a:rPr>
                        <a:t>Giang</a:t>
                      </a:r>
                      <a:endParaRPr lang="en-US" sz="2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dirty="0">
                          <a:latin typeface="Times New Roman"/>
                          <a:ea typeface="Times New Roman"/>
                          <a:cs typeface="Times New Roman"/>
                        </a:rPr>
                        <a:t>OM: 22%, </a:t>
                      </a:r>
                      <a:r>
                        <a:rPr lang="en-US" sz="2200" dirty="0" err="1">
                          <a:latin typeface="Times New Roman"/>
                          <a:ea typeface="Times New Roman"/>
                          <a:cs typeface="Times New Roman"/>
                        </a:rPr>
                        <a:t>N</a:t>
                      </a:r>
                      <a:r>
                        <a:rPr lang="en-US" sz="2200" baseline="-25000" dirty="0" err="1">
                          <a:latin typeface="Times New Roman"/>
                          <a:ea typeface="Times New Roman"/>
                          <a:cs typeface="Times New Roman"/>
                        </a:rPr>
                        <a:t>ts</a:t>
                      </a:r>
                      <a:r>
                        <a:rPr lang="en-US" sz="2200" dirty="0">
                          <a:latin typeface="Times New Roman"/>
                          <a:ea typeface="Times New Roman"/>
                          <a:cs typeface="Times New Roman"/>
                        </a:rPr>
                        <a:t>: 4%; P</a:t>
                      </a:r>
                      <a:r>
                        <a:rPr lang="en-US" sz="2200" baseline="-25000" dirty="0">
                          <a:latin typeface="Times New Roman"/>
                          <a:ea typeface="Times New Roman"/>
                          <a:cs typeface="Times New Roman"/>
                        </a:rPr>
                        <a:t>2</a:t>
                      </a:r>
                      <a:r>
                        <a:rPr lang="en-US" sz="2200" dirty="0">
                          <a:latin typeface="Times New Roman"/>
                          <a:ea typeface="Times New Roman"/>
                          <a:cs typeface="Times New Roman"/>
                        </a:rPr>
                        <a:t>O</a:t>
                      </a:r>
                      <a:r>
                        <a:rPr lang="en-US" sz="2200" baseline="-25000" dirty="0">
                          <a:latin typeface="Times New Roman"/>
                          <a:ea typeface="Times New Roman"/>
                          <a:cs typeface="Times New Roman"/>
                        </a:rPr>
                        <a:t>5</a:t>
                      </a:r>
                      <a:r>
                        <a:rPr lang="en-US" sz="2200" dirty="0">
                          <a:latin typeface="Times New Roman"/>
                          <a:ea typeface="Times New Roman"/>
                          <a:cs typeface="Times New Roman"/>
                        </a:rPr>
                        <a:t>: 3%; K</a:t>
                      </a:r>
                      <a:r>
                        <a:rPr lang="en-US" sz="2200" baseline="-25000" dirty="0">
                          <a:latin typeface="Times New Roman"/>
                          <a:ea typeface="Times New Roman"/>
                          <a:cs typeface="Times New Roman"/>
                        </a:rPr>
                        <a:t>2</a:t>
                      </a:r>
                      <a:r>
                        <a:rPr lang="en-US" sz="2200" dirty="0">
                          <a:latin typeface="Times New Roman"/>
                          <a:ea typeface="Times New Roman"/>
                          <a:cs typeface="Times New Roman"/>
                        </a:rPr>
                        <a:t>O: 4%</a:t>
                      </a:r>
                      <a:endParaRPr lang="en-US" sz="2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64127">
                <a:tc>
                  <a:txBody>
                    <a:bodyPr/>
                    <a:lstStyle/>
                    <a:p>
                      <a:pPr marL="0" marR="0" algn="ctr">
                        <a:lnSpc>
                          <a:spcPts val="1800"/>
                        </a:lnSpc>
                        <a:spcBef>
                          <a:spcPts val="600"/>
                        </a:spcBef>
                        <a:spcAft>
                          <a:spcPts val="0"/>
                        </a:spcAft>
                      </a:pPr>
                      <a:r>
                        <a:rPr lang="en-US" sz="2200">
                          <a:latin typeface="Times New Roman"/>
                          <a:ea typeface="Times New Roman"/>
                          <a:cs typeface="Times New Roman"/>
                        </a:rPr>
                        <a:t>8</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Cà phê</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Sơn La</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a:ea typeface="Times New Roman"/>
                          <a:cs typeface="Times New Roman"/>
                        </a:rPr>
                        <a:t>OM: 22%, N</a:t>
                      </a:r>
                      <a:r>
                        <a:rPr lang="en-US" sz="2200" baseline="-25000">
                          <a:latin typeface="Times New Roman"/>
                          <a:ea typeface="Times New Roman"/>
                          <a:cs typeface="Times New Roman"/>
                        </a:rPr>
                        <a:t>ts</a:t>
                      </a:r>
                      <a:r>
                        <a:rPr lang="en-US" sz="2200">
                          <a:latin typeface="Times New Roman"/>
                          <a:ea typeface="Times New Roman"/>
                          <a:cs typeface="Times New Roman"/>
                        </a:rPr>
                        <a:t>: 4%; P</a:t>
                      </a:r>
                      <a:r>
                        <a:rPr lang="en-US" sz="2200" baseline="-25000">
                          <a:latin typeface="Times New Roman"/>
                          <a:ea typeface="Times New Roman"/>
                          <a:cs typeface="Times New Roman"/>
                        </a:rPr>
                        <a:t>2</a:t>
                      </a:r>
                      <a:r>
                        <a:rPr lang="en-US" sz="2200">
                          <a:latin typeface="Times New Roman"/>
                          <a:ea typeface="Times New Roman"/>
                          <a:cs typeface="Times New Roman"/>
                        </a:rPr>
                        <a:t>O</a:t>
                      </a:r>
                      <a:r>
                        <a:rPr lang="en-US" sz="2200" baseline="-25000">
                          <a:latin typeface="Times New Roman"/>
                          <a:ea typeface="Times New Roman"/>
                          <a:cs typeface="Times New Roman"/>
                        </a:rPr>
                        <a:t>5</a:t>
                      </a:r>
                      <a:r>
                        <a:rPr lang="en-US" sz="2200">
                          <a:latin typeface="Times New Roman"/>
                          <a:ea typeface="Times New Roman"/>
                          <a:cs typeface="Times New Roman"/>
                        </a:rPr>
                        <a:t>: 3%; K</a:t>
                      </a:r>
                      <a:r>
                        <a:rPr lang="en-US" sz="2200" baseline="-25000">
                          <a:latin typeface="Times New Roman"/>
                          <a:ea typeface="Times New Roman"/>
                          <a:cs typeface="Times New Roman"/>
                        </a:rPr>
                        <a:t>2</a:t>
                      </a:r>
                      <a:r>
                        <a:rPr lang="en-US" sz="2200">
                          <a:latin typeface="Times New Roman"/>
                          <a:ea typeface="Times New Roman"/>
                          <a:cs typeface="Times New Roman"/>
                        </a:rPr>
                        <a:t>O: 4%</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464127">
                <a:tc>
                  <a:txBody>
                    <a:bodyPr/>
                    <a:lstStyle/>
                    <a:p>
                      <a:pPr marL="0" marR="0" algn="ctr">
                        <a:lnSpc>
                          <a:spcPts val="1800"/>
                        </a:lnSpc>
                        <a:spcBef>
                          <a:spcPts val="600"/>
                        </a:spcBef>
                        <a:spcAft>
                          <a:spcPts val="0"/>
                        </a:spcAft>
                      </a:pPr>
                      <a:r>
                        <a:rPr lang="en-US" sz="2200">
                          <a:latin typeface="Times New Roman"/>
                          <a:ea typeface="Times New Roman"/>
                          <a:cs typeface="Times New Roman"/>
                        </a:rPr>
                        <a:t>9</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Rau</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a:latin typeface="Times New Roman"/>
                          <a:ea typeface="Times New Roman"/>
                          <a:cs typeface="Times New Roman"/>
                        </a:rPr>
                        <a:t>Lào Cai</a:t>
                      </a:r>
                      <a:endParaRPr lang="en-US" sz="22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dirty="0">
                          <a:latin typeface="Times New Roman"/>
                          <a:ea typeface="Times New Roman"/>
                          <a:cs typeface="Times New Roman"/>
                        </a:rPr>
                        <a:t>OM: 22%, </a:t>
                      </a:r>
                      <a:r>
                        <a:rPr lang="en-US" sz="2200" dirty="0" err="1">
                          <a:latin typeface="Times New Roman"/>
                          <a:ea typeface="Times New Roman"/>
                          <a:cs typeface="Times New Roman"/>
                        </a:rPr>
                        <a:t>N</a:t>
                      </a:r>
                      <a:r>
                        <a:rPr lang="en-US" sz="2200" baseline="-25000" dirty="0" err="1">
                          <a:latin typeface="Times New Roman"/>
                          <a:ea typeface="Times New Roman"/>
                          <a:cs typeface="Times New Roman"/>
                        </a:rPr>
                        <a:t>ts</a:t>
                      </a:r>
                      <a:r>
                        <a:rPr lang="en-US" sz="2200" dirty="0">
                          <a:latin typeface="Times New Roman"/>
                          <a:ea typeface="Times New Roman"/>
                          <a:cs typeface="Times New Roman"/>
                        </a:rPr>
                        <a:t>: 4%; P</a:t>
                      </a:r>
                      <a:r>
                        <a:rPr lang="en-US" sz="2200" baseline="-25000" dirty="0">
                          <a:latin typeface="Times New Roman"/>
                          <a:ea typeface="Times New Roman"/>
                          <a:cs typeface="Times New Roman"/>
                        </a:rPr>
                        <a:t>2</a:t>
                      </a:r>
                      <a:r>
                        <a:rPr lang="en-US" sz="2200" dirty="0">
                          <a:latin typeface="Times New Roman"/>
                          <a:ea typeface="Times New Roman"/>
                          <a:cs typeface="Times New Roman"/>
                        </a:rPr>
                        <a:t>O</a:t>
                      </a:r>
                      <a:r>
                        <a:rPr lang="en-US" sz="2200" baseline="-25000" dirty="0">
                          <a:latin typeface="Times New Roman"/>
                          <a:ea typeface="Times New Roman"/>
                          <a:cs typeface="Times New Roman"/>
                        </a:rPr>
                        <a:t>5</a:t>
                      </a:r>
                      <a:r>
                        <a:rPr lang="en-US" sz="2200" dirty="0">
                          <a:latin typeface="Times New Roman"/>
                          <a:ea typeface="Times New Roman"/>
                          <a:cs typeface="Times New Roman"/>
                        </a:rPr>
                        <a:t>: 4%; K</a:t>
                      </a:r>
                      <a:r>
                        <a:rPr lang="en-US" sz="2200" baseline="-25000" dirty="0">
                          <a:latin typeface="Times New Roman"/>
                          <a:ea typeface="Times New Roman"/>
                          <a:cs typeface="Times New Roman"/>
                        </a:rPr>
                        <a:t>2</a:t>
                      </a:r>
                      <a:r>
                        <a:rPr lang="en-US" sz="2200" dirty="0">
                          <a:latin typeface="Times New Roman"/>
                          <a:ea typeface="Times New Roman"/>
                          <a:cs typeface="Times New Roman"/>
                        </a:rPr>
                        <a:t>O: 4%</a:t>
                      </a:r>
                      <a:endParaRPr lang="en-US" sz="2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2057400" cy="5943600"/>
          </a:xfrm>
        </p:spPr>
        <p:txBody>
          <a:bodyPr>
            <a:noAutofit/>
          </a:bodyPr>
          <a:lstStyle/>
          <a:p>
            <a:pPr lvl="0"/>
            <a:r>
              <a:rPr lang="en-US" sz="3200" b="1" dirty="0">
                <a:latin typeface="Times New Roman" pitchFamily="18" charset="0"/>
                <a:cs typeface="Times New Roman" pitchFamily="18" charset="0"/>
              </a:rPr>
              <a:t>1.2 </a:t>
            </a:r>
            <a:r>
              <a:rPr lang="vi-VN" sz="3200" b="1" dirty="0">
                <a:latin typeface="Times New Roman" pitchFamily="18" charset="0"/>
                <a:cs typeface="Times New Roman" pitchFamily="18" charset="0"/>
              </a:rPr>
              <a:t>Nguyên, phụ liệu sản xuất phân hữu cơ khoáng từ phân lợn ép</a:t>
            </a:r>
          </a:p>
        </p:txBody>
      </p:sp>
      <p:graphicFrame>
        <p:nvGraphicFramePr>
          <p:cNvPr id="4" name="Table 3"/>
          <p:cNvGraphicFramePr>
            <a:graphicFrameLocks noGrp="1"/>
          </p:cNvGraphicFramePr>
          <p:nvPr/>
        </p:nvGraphicFramePr>
        <p:xfrm>
          <a:off x="2133600" y="228600"/>
          <a:ext cx="6629401" cy="6400801"/>
        </p:xfrm>
        <a:graphic>
          <a:graphicData uri="http://schemas.openxmlformats.org/drawingml/2006/table">
            <a:tbl>
              <a:tblPr/>
              <a:tblGrid>
                <a:gridCol w="398418">
                  <a:extLst>
                    <a:ext uri="{9D8B030D-6E8A-4147-A177-3AD203B41FA5}">
                      <a16:colId xmlns="" xmlns:a16="http://schemas.microsoft.com/office/drawing/2014/main" val="20000"/>
                    </a:ext>
                  </a:extLst>
                </a:gridCol>
                <a:gridCol w="1947091">
                  <a:extLst>
                    <a:ext uri="{9D8B030D-6E8A-4147-A177-3AD203B41FA5}">
                      <a16:colId xmlns="" xmlns:a16="http://schemas.microsoft.com/office/drawing/2014/main" val="20001"/>
                    </a:ext>
                  </a:extLst>
                </a:gridCol>
                <a:gridCol w="4283892">
                  <a:extLst>
                    <a:ext uri="{9D8B030D-6E8A-4147-A177-3AD203B41FA5}">
                      <a16:colId xmlns="" xmlns:a16="http://schemas.microsoft.com/office/drawing/2014/main" val="20002"/>
                    </a:ext>
                  </a:extLst>
                </a:gridCol>
              </a:tblGrid>
              <a:tr h="402771">
                <a:tc>
                  <a:txBody>
                    <a:bodyPr/>
                    <a:lstStyle/>
                    <a:p>
                      <a:pPr marL="0" marR="0" algn="ctr">
                        <a:lnSpc>
                          <a:spcPts val="1800"/>
                        </a:lnSpc>
                        <a:spcBef>
                          <a:spcPts val="600"/>
                        </a:spcBef>
                        <a:spcAft>
                          <a:spcPts val="0"/>
                        </a:spcAft>
                      </a:pPr>
                      <a:r>
                        <a:rPr lang="en-US" sz="1400" b="1" dirty="0">
                          <a:latin typeface="Times New Roman"/>
                          <a:ea typeface="Calibri"/>
                          <a:cs typeface="Times New Roman"/>
                        </a:rPr>
                        <a:t>TT</a:t>
                      </a:r>
                      <a:endParaRPr lang="en-US" sz="1400" dirty="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1800" b="1" dirty="0" err="1">
                          <a:latin typeface="Times New Roman"/>
                          <a:ea typeface="Calibri"/>
                          <a:cs typeface="Times New Roman"/>
                        </a:rPr>
                        <a:t>Nguyên</a:t>
                      </a:r>
                      <a:r>
                        <a:rPr lang="en-US" sz="1800" b="1" dirty="0">
                          <a:latin typeface="Times New Roman"/>
                          <a:ea typeface="Calibri"/>
                          <a:cs typeface="Times New Roman"/>
                        </a:rPr>
                        <a:t> </a:t>
                      </a:r>
                      <a:r>
                        <a:rPr lang="en-US" sz="1800" b="1" dirty="0" err="1">
                          <a:latin typeface="Times New Roman"/>
                          <a:ea typeface="Calibri"/>
                          <a:cs typeface="Times New Roman"/>
                        </a:rPr>
                        <a:t>liệu</a:t>
                      </a:r>
                      <a:endParaRPr lang="en-US" sz="1800" dirty="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1800" b="1" dirty="0" err="1">
                          <a:latin typeface="Times New Roman"/>
                          <a:ea typeface="Calibri"/>
                          <a:cs typeface="Times New Roman"/>
                        </a:rPr>
                        <a:t>Chỉ</a:t>
                      </a:r>
                      <a:r>
                        <a:rPr lang="en-US" sz="1800" b="1" dirty="0">
                          <a:latin typeface="Times New Roman"/>
                          <a:ea typeface="Calibri"/>
                          <a:cs typeface="Times New Roman"/>
                        </a:rPr>
                        <a:t> </a:t>
                      </a:r>
                      <a:r>
                        <a:rPr lang="en-US" sz="1800" b="1" dirty="0" err="1">
                          <a:latin typeface="Times New Roman"/>
                          <a:ea typeface="Calibri"/>
                          <a:cs typeface="Times New Roman"/>
                        </a:rPr>
                        <a:t>tiêu</a:t>
                      </a:r>
                      <a:r>
                        <a:rPr lang="en-US" sz="1800" b="1" dirty="0">
                          <a:latin typeface="Times New Roman"/>
                          <a:ea typeface="Calibri"/>
                          <a:cs typeface="Times New Roman"/>
                        </a:rPr>
                        <a:t> </a:t>
                      </a:r>
                      <a:r>
                        <a:rPr lang="en-US" sz="1800" b="1" dirty="0" err="1">
                          <a:latin typeface="Times New Roman"/>
                          <a:ea typeface="Calibri"/>
                          <a:cs typeface="Times New Roman"/>
                        </a:rPr>
                        <a:t>chất</a:t>
                      </a:r>
                      <a:r>
                        <a:rPr lang="en-US" sz="1800" b="1" dirty="0">
                          <a:latin typeface="Times New Roman"/>
                          <a:ea typeface="Calibri"/>
                          <a:cs typeface="Times New Roman"/>
                        </a:rPr>
                        <a:t> </a:t>
                      </a:r>
                      <a:r>
                        <a:rPr lang="en-US" sz="1800" b="1" dirty="0" err="1">
                          <a:latin typeface="Times New Roman"/>
                          <a:ea typeface="Calibri"/>
                          <a:cs typeface="Times New Roman"/>
                        </a:rPr>
                        <a:t>lượng</a:t>
                      </a:r>
                      <a:r>
                        <a:rPr lang="en-US" sz="1800" b="1" dirty="0">
                          <a:latin typeface="Times New Roman"/>
                          <a:ea typeface="Calibri"/>
                          <a:cs typeface="Times New Roman"/>
                        </a:rPr>
                        <a:t> </a:t>
                      </a:r>
                      <a:r>
                        <a:rPr lang="en-US" sz="1800" b="1" dirty="0" err="1">
                          <a:latin typeface="Times New Roman"/>
                          <a:ea typeface="Calibri"/>
                          <a:cs typeface="Times New Roman"/>
                        </a:rPr>
                        <a:t>chính</a:t>
                      </a:r>
                      <a:endParaRPr lang="en-US" sz="1800" dirty="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262743">
                <a:tc>
                  <a:txBody>
                    <a:bodyPr/>
                    <a:lstStyle/>
                    <a:p>
                      <a:pPr marL="0" marR="0">
                        <a:lnSpc>
                          <a:spcPts val="1800"/>
                        </a:lnSpc>
                        <a:spcBef>
                          <a:spcPts val="600"/>
                        </a:spcBef>
                        <a:spcAft>
                          <a:spcPts val="0"/>
                        </a:spcAft>
                      </a:pPr>
                      <a:r>
                        <a:rPr lang="en-US" sz="1800">
                          <a:latin typeface="Times New Roman"/>
                          <a:ea typeface="Calibri"/>
                          <a:cs typeface="Times New Roman"/>
                        </a:rPr>
                        <a:t>1</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Phân lợn ép (Bình Định)</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800"/>
                        </a:lnSpc>
                        <a:spcBef>
                          <a:spcPts val="600"/>
                        </a:spcBef>
                        <a:spcAft>
                          <a:spcPts val="0"/>
                        </a:spcAft>
                      </a:pPr>
                      <a:r>
                        <a:rPr lang="en-US" sz="1800">
                          <a:latin typeface="Times New Roman"/>
                          <a:ea typeface="Calibri"/>
                          <a:cs typeface="Times New Roman"/>
                        </a:rPr>
                        <a:t>Hàm lượng hữu cơ ≥ 38%. </a:t>
                      </a:r>
                      <a:r>
                        <a:rPr lang="en-US" sz="1800">
                          <a:latin typeface="Times New Roman"/>
                          <a:ea typeface="Times New Roman"/>
                          <a:cs typeface="Times New Roman"/>
                        </a:rPr>
                        <a:t>N</a:t>
                      </a:r>
                      <a:r>
                        <a:rPr lang="en-US" sz="1800" baseline="-25000">
                          <a:latin typeface="Times New Roman"/>
                          <a:ea typeface="Times New Roman"/>
                          <a:cs typeface="Times New Roman"/>
                        </a:rPr>
                        <a:t>ts </a:t>
                      </a:r>
                      <a:r>
                        <a:rPr lang="en-US" sz="1800">
                          <a:latin typeface="Times New Roman"/>
                          <a:ea typeface="Times New Roman"/>
                          <a:cs typeface="Times New Roman"/>
                        </a:rPr>
                        <a:t>(%): 0,76%; </a:t>
                      </a:r>
                      <a:r>
                        <a:rPr lang="en-US" sz="1800">
                          <a:latin typeface="Times New Roman"/>
                          <a:ea typeface="Calibri"/>
                          <a:cs typeface="Times New Roman"/>
                        </a:rPr>
                        <a:t>P</a:t>
                      </a:r>
                      <a:r>
                        <a:rPr lang="en-US" sz="1800" baseline="-25000">
                          <a:latin typeface="Times New Roman"/>
                          <a:ea typeface="Calibri"/>
                          <a:cs typeface="Times New Roman"/>
                        </a:rPr>
                        <a:t>2</a:t>
                      </a:r>
                      <a:r>
                        <a:rPr lang="en-US" sz="1800">
                          <a:latin typeface="Times New Roman"/>
                          <a:ea typeface="Calibri"/>
                          <a:cs typeface="Times New Roman"/>
                        </a:rPr>
                        <a:t>O</a:t>
                      </a:r>
                      <a:r>
                        <a:rPr lang="en-US" sz="1800" baseline="-25000">
                          <a:latin typeface="Times New Roman"/>
                          <a:ea typeface="Calibri"/>
                          <a:cs typeface="Times New Roman"/>
                        </a:rPr>
                        <a:t>5hh </a:t>
                      </a:r>
                      <a:r>
                        <a:rPr lang="en-US" sz="1800">
                          <a:latin typeface="Times New Roman"/>
                          <a:ea typeface="Calibri"/>
                          <a:cs typeface="Times New Roman"/>
                        </a:rPr>
                        <a:t>: 0,4% </a:t>
                      </a:r>
                      <a:r>
                        <a:rPr lang="en-US" sz="1800" baseline="-25000">
                          <a:latin typeface="Times New Roman"/>
                          <a:ea typeface="Calibri"/>
                          <a:cs typeface="Times New Roman"/>
                        </a:rPr>
                        <a:t> </a:t>
                      </a:r>
                      <a:r>
                        <a:rPr lang="en-US" sz="1800">
                          <a:latin typeface="Times New Roman"/>
                          <a:ea typeface="Calibri"/>
                          <a:cs typeface="Times New Roman"/>
                        </a:rPr>
                        <a:t>K</a:t>
                      </a:r>
                      <a:r>
                        <a:rPr lang="en-US" sz="1800" baseline="-25000">
                          <a:latin typeface="Times New Roman"/>
                          <a:ea typeface="Calibri"/>
                          <a:cs typeface="Times New Roman"/>
                        </a:rPr>
                        <a:t>2</a:t>
                      </a:r>
                      <a:r>
                        <a:rPr lang="en-US" sz="1800">
                          <a:latin typeface="Times New Roman"/>
                          <a:ea typeface="Calibri"/>
                          <a:cs typeface="Times New Roman"/>
                        </a:rPr>
                        <a:t>O</a:t>
                      </a:r>
                      <a:r>
                        <a:rPr lang="en-US" sz="1800" baseline="-25000">
                          <a:latin typeface="Times New Roman"/>
                          <a:ea typeface="Calibri"/>
                          <a:cs typeface="Times New Roman"/>
                        </a:rPr>
                        <a:t>hh </a:t>
                      </a:r>
                      <a:r>
                        <a:rPr lang="en-US" sz="1800">
                          <a:latin typeface="Times New Roman"/>
                          <a:ea typeface="Calibri"/>
                          <a:cs typeface="Times New Roman"/>
                        </a:rPr>
                        <a:t>:</a:t>
                      </a:r>
                      <a:r>
                        <a:rPr lang="en-US" sz="1800" b="1">
                          <a:latin typeface="Times New Roman"/>
                          <a:ea typeface="Calibri"/>
                          <a:cs typeface="Times New Roman"/>
                        </a:rPr>
                        <a:t> </a:t>
                      </a:r>
                      <a:r>
                        <a:rPr lang="en-US" sz="1800">
                          <a:latin typeface="Times New Roman"/>
                          <a:ea typeface="Calibri"/>
                          <a:cs typeface="Times New Roman"/>
                        </a:rPr>
                        <a:t>1,17%.</a:t>
                      </a:r>
                      <a:r>
                        <a:rPr lang="en-US" sz="1800" b="1" baseline="-25000">
                          <a:latin typeface="Times New Roman"/>
                          <a:ea typeface="Calibri"/>
                          <a:cs typeface="Times New Roman"/>
                        </a:rPr>
                        <a:t> </a:t>
                      </a:r>
                      <a:r>
                        <a:rPr lang="en-US" sz="1800">
                          <a:latin typeface="Times New Roman"/>
                          <a:ea typeface="Calibri"/>
                          <a:cs typeface="Times New Roman"/>
                        </a:rPr>
                        <a:t>Độ ẩm sau ép loại bỏ nước đạt 45 - 50%; hàm lượng As&lt; 10 ppm, Cd &lt;5 ppm, Pb &lt;200 ppm, Hg &lt;2ppm.</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262743">
                <a:tc>
                  <a:txBody>
                    <a:bodyPr/>
                    <a:lstStyle/>
                    <a:p>
                      <a:pPr marL="0" marR="0">
                        <a:lnSpc>
                          <a:spcPts val="1800"/>
                        </a:lnSpc>
                        <a:spcBef>
                          <a:spcPts val="600"/>
                        </a:spcBef>
                        <a:spcAft>
                          <a:spcPts val="0"/>
                        </a:spcAft>
                      </a:pPr>
                      <a:r>
                        <a:rPr lang="en-US" sz="1800">
                          <a:latin typeface="Times New Roman"/>
                          <a:ea typeface="Calibri"/>
                          <a:cs typeface="Times New Roman"/>
                        </a:rPr>
                        <a:t>2</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Chế phẩm vi sinh vật</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dirty="0">
                          <a:latin typeface="Times New Roman"/>
                          <a:ea typeface="Calibri"/>
                          <a:cs typeface="Times New Roman"/>
                        </a:rPr>
                        <a:t>Vi </a:t>
                      </a:r>
                      <a:r>
                        <a:rPr lang="en-US" sz="1800" dirty="0" err="1">
                          <a:latin typeface="Times New Roman"/>
                          <a:ea typeface="Calibri"/>
                          <a:cs typeface="Times New Roman"/>
                        </a:rPr>
                        <a:t>sinh</a:t>
                      </a:r>
                      <a:r>
                        <a:rPr lang="en-US" sz="1800" dirty="0">
                          <a:latin typeface="Times New Roman"/>
                          <a:ea typeface="Calibri"/>
                          <a:cs typeface="Times New Roman"/>
                        </a:rPr>
                        <a:t> </a:t>
                      </a:r>
                      <a:r>
                        <a:rPr lang="en-US" sz="1800" dirty="0" err="1">
                          <a:latin typeface="Times New Roman"/>
                          <a:ea typeface="Calibri"/>
                          <a:cs typeface="Times New Roman"/>
                        </a:rPr>
                        <a:t>vật</a:t>
                      </a:r>
                      <a:r>
                        <a:rPr lang="en-US" sz="1800" dirty="0">
                          <a:latin typeface="Times New Roman"/>
                          <a:ea typeface="Calibri"/>
                          <a:cs typeface="Times New Roman"/>
                        </a:rPr>
                        <a:t> </a:t>
                      </a:r>
                      <a:r>
                        <a:rPr lang="en-US" sz="1800" dirty="0" err="1">
                          <a:latin typeface="Times New Roman"/>
                          <a:ea typeface="Calibri"/>
                          <a:cs typeface="Times New Roman"/>
                        </a:rPr>
                        <a:t>phân</a:t>
                      </a:r>
                      <a:r>
                        <a:rPr lang="en-US" sz="1800" dirty="0">
                          <a:latin typeface="Times New Roman"/>
                          <a:ea typeface="Calibri"/>
                          <a:cs typeface="Times New Roman"/>
                        </a:rPr>
                        <a:t> </a:t>
                      </a:r>
                      <a:r>
                        <a:rPr lang="en-US" sz="1800" dirty="0" err="1">
                          <a:latin typeface="Times New Roman"/>
                          <a:ea typeface="Calibri"/>
                          <a:cs typeface="Times New Roman"/>
                        </a:rPr>
                        <a:t>giải</a:t>
                      </a:r>
                      <a:r>
                        <a:rPr lang="en-US" sz="1800" dirty="0">
                          <a:latin typeface="Times New Roman"/>
                          <a:ea typeface="Calibri"/>
                          <a:cs typeface="Times New Roman"/>
                        </a:rPr>
                        <a:t> </a:t>
                      </a:r>
                      <a:r>
                        <a:rPr lang="en-US" sz="1800" dirty="0" err="1">
                          <a:latin typeface="Times New Roman"/>
                          <a:ea typeface="Calibri"/>
                          <a:cs typeface="Times New Roman"/>
                        </a:rPr>
                        <a:t>xenlulo</a:t>
                      </a:r>
                      <a:r>
                        <a:rPr lang="en-US" sz="1800" dirty="0">
                          <a:latin typeface="Times New Roman"/>
                          <a:ea typeface="Calibri"/>
                          <a:cs typeface="Times New Roman"/>
                        </a:rPr>
                        <a:t>, </a:t>
                      </a:r>
                      <a:r>
                        <a:rPr lang="en-US" sz="1800" dirty="0" err="1">
                          <a:latin typeface="Times New Roman"/>
                          <a:ea typeface="Calibri"/>
                          <a:cs typeface="Times New Roman"/>
                        </a:rPr>
                        <a:t>phân</a:t>
                      </a:r>
                      <a:r>
                        <a:rPr lang="en-US" sz="1800" dirty="0">
                          <a:latin typeface="Times New Roman"/>
                          <a:ea typeface="Calibri"/>
                          <a:cs typeface="Times New Roman"/>
                        </a:rPr>
                        <a:t> </a:t>
                      </a:r>
                      <a:r>
                        <a:rPr lang="en-US" sz="1800" dirty="0" err="1">
                          <a:latin typeface="Times New Roman"/>
                          <a:ea typeface="Calibri"/>
                          <a:cs typeface="Times New Roman"/>
                        </a:rPr>
                        <a:t>giải</a:t>
                      </a:r>
                      <a:r>
                        <a:rPr lang="en-US" sz="1800" dirty="0">
                          <a:latin typeface="Times New Roman"/>
                          <a:ea typeface="Calibri"/>
                          <a:cs typeface="Times New Roman"/>
                        </a:rPr>
                        <a:t> </a:t>
                      </a:r>
                      <a:r>
                        <a:rPr lang="en-US" sz="1800" dirty="0" err="1">
                          <a:latin typeface="Times New Roman"/>
                          <a:ea typeface="Calibri"/>
                          <a:cs typeface="Times New Roman"/>
                        </a:rPr>
                        <a:t>hợp</a:t>
                      </a:r>
                      <a:r>
                        <a:rPr lang="en-US" sz="1800" dirty="0">
                          <a:latin typeface="Times New Roman"/>
                          <a:ea typeface="Calibri"/>
                          <a:cs typeface="Times New Roman"/>
                        </a:rPr>
                        <a:t> </a:t>
                      </a:r>
                      <a:r>
                        <a:rPr lang="en-US" sz="1800" dirty="0" err="1">
                          <a:latin typeface="Times New Roman"/>
                          <a:ea typeface="Calibri"/>
                          <a:cs typeface="Times New Roman"/>
                        </a:rPr>
                        <a:t>chất</a:t>
                      </a:r>
                      <a:r>
                        <a:rPr lang="en-US" sz="1800" dirty="0">
                          <a:latin typeface="Times New Roman"/>
                          <a:ea typeface="Calibri"/>
                          <a:cs typeface="Times New Roman"/>
                        </a:rPr>
                        <a:t> </a:t>
                      </a:r>
                      <a:r>
                        <a:rPr lang="en-US" sz="1800" dirty="0" err="1">
                          <a:latin typeface="Times New Roman"/>
                          <a:ea typeface="Calibri"/>
                          <a:cs typeface="Times New Roman"/>
                        </a:rPr>
                        <a:t>phốt</a:t>
                      </a:r>
                      <a:r>
                        <a:rPr lang="en-US" sz="1800" dirty="0">
                          <a:latin typeface="Times New Roman"/>
                          <a:ea typeface="Calibri"/>
                          <a:cs typeface="Times New Roman"/>
                        </a:rPr>
                        <a:t> </a:t>
                      </a:r>
                      <a:r>
                        <a:rPr lang="en-US" sz="1800" dirty="0" err="1">
                          <a:latin typeface="Times New Roman"/>
                          <a:ea typeface="Calibri"/>
                          <a:cs typeface="Times New Roman"/>
                        </a:rPr>
                        <a:t>phát</a:t>
                      </a:r>
                      <a:r>
                        <a:rPr lang="en-US" sz="1800" dirty="0">
                          <a:latin typeface="Times New Roman"/>
                          <a:ea typeface="Calibri"/>
                          <a:cs typeface="Times New Roman"/>
                        </a:rPr>
                        <a:t> </a:t>
                      </a:r>
                      <a:r>
                        <a:rPr lang="en-US" sz="1800" dirty="0" err="1">
                          <a:latin typeface="Times New Roman"/>
                          <a:ea typeface="Calibri"/>
                          <a:cs typeface="Times New Roman"/>
                        </a:rPr>
                        <a:t>khó</a:t>
                      </a:r>
                      <a:r>
                        <a:rPr lang="en-US" sz="1800" dirty="0">
                          <a:latin typeface="Times New Roman"/>
                          <a:ea typeface="Calibri"/>
                          <a:cs typeface="Times New Roman"/>
                        </a:rPr>
                        <a:t> tan, </a:t>
                      </a:r>
                      <a:r>
                        <a:rPr lang="en-US" sz="1800" dirty="0" err="1">
                          <a:latin typeface="Times New Roman"/>
                          <a:ea typeface="Calibri"/>
                          <a:cs typeface="Times New Roman"/>
                        </a:rPr>
                        <a:t>phân</a:t>
                      </a:r>
                      <a:r>
                        <a:rPr lang="en-US" sz="1800" dirty="0">
                          <a:latin typeface="Times New Roman"/>
                          <a:ea typeface="Calibri"/>
                          <a:cs typeface="Times New Roman"/>
                        </a:rPr>
                        <a:t> </a:t>
                      </a:r>
                      <a:r>
                        <a:rPr lang="en-US" sz="1800" dirty="0" err="1">
                          <a:latin typeface="Times New Roman"/>
                          <a:ea typeface="Calibri"/>
                          <a:cs typeface="Times New Roman"/>
                        </a:rPr>
                        <a:t>giải</a:t>
                      </a:r>
                      <a:r>
                        <a:rPr lang="en-US" sz="1800" dirty="0">
                          <a:latin typeface="Times New Roman"/>
                          <a:ea typeface="Calibri"/>
                          <a:cs typeface="Times New Roman"/>
                        </a:rPr>
                        <a:t> protein, </a:t>
                      </a:r>
                      <a:r>
                        <a:rPr lang="en-US" sz="1800" dirty="0" err="1">
                          <a:latin typeface="Times New Roman"/>
                          <a:ea typeface="Calibri"/>
                          <a:cs typeface="Times New Roman"/>
                        </a:rPr>
                        <a:t>phân</a:t>
                      </a:r>
                      <a:r>
                        <a:rPr lang="en-US" sz="1800" dirty="0">
                          <a:latin typeface="Times New Roman"/>
                          <a:ea typeface="Calibri"/>
                          <a:cs typeface="Times New Roman"/>
                        </a:rPr>
                        <a:t> </a:t>
                      </a:r>
                      <a:r>
                        <a:rPr lang="en-US" sz="1800" dirty="0" err="1">
                          <a:latin typeface="Times New Roman"/>
                          <a:ea typeface="Calibri"/>
                          <a:cs typeface="Times New Roman"/>
                        </a:rPr>
                        <a:t>giải</a:t>
                      </a:r>
                      <a:r>
                        <a:rPr lang="en-US" sz="1800" dirty="0">
                          <a:latin typeface="Times New Roman"/>
                          <a:ea typeface="Calibri"/>
                          <a:cs typeface="Times New Roman"/>
                        </a:rPr>
                        <a:t> </a:t>
                      </a:r>
                      <a:r>
                        <a:rPr lang="en-US" sz="1800" dirty="0" err="1">
                          <a:latin typeface="Times New Roman"/>
                          <a:ea typeface="Calibri"/>
                          <a:cs typeface="Times New Roman"/>
                        </a:rPr>
                        <a:t>lipit</a:t>
                      </a:r>
                      <a:r>
                        <a:rPr lang="en-US" sz="1800" dirty="0">
                          <a:latin typeface="Times New Roman"/>
                          <a:ea typeface="Calibri"/>
                          <a:cs typeface="Times New Roman"/>
                        </a:rPr>
                        <a:t> </a:t>
                      </a:r>
                      <a:r>
                        <a:rPr lang="en-US" sz="1800" dirty="0" err="1">
                          <a:latin typeface="Times New Roman"/>
                          <a:ea typeface="Calibri"/>
                          <a:cs typeface="Times New Roman"/>
                        </a:rPr>
                        <a:t>và</a:t>
                      </a:r>
                      <a:r>
                        <a:rPr lang="en-US" sz="1800" dirty="0">
                          <a:latin typeface="Times New Roman"/>
                          <a:ea typeface="Calibri"/>
                          <a:cs typeface="Times New Roman"/>
                        </a:rPr>
                        <a:t> </a:t>
                      </a:r>
                      <a:r>
                        <a:rPr lang="en-US" sz="1800" dirty="0" err="1">
                          <a:latin typeface="Times New Roman"/>
                          <a:ea typeface="Calibri"/>
                          <a:cs typeface="Times New Roman"/>
                        </a:rPr>
                        <a:t>lên</a:t>
                      </a:r>
                      <a:r>
                        <a:rPr lang="en-US" sz="1800" dirty="0">
                          <a:latin typeface="Times New Roman"/>
                          <a:ea typeface="Calibri"/>
                          <a:cs typeface="Times New Roman"/>
                        </a:rPr>
                        <a:t> men </a:t>
                      </a:r>
                      <a:r>
                        <a:rPr lang="en-US" sz="1800" dirty="0" err="1">
                          <a:latin typeface="Times New Roman"/>
                          <a:ea typeface="Calibri"/>
                          <a:cs typeface="Times New Roman"/>
                        </a:rPr>
                        <a:t>khử</a:t>
                      </a:r>
                      <a:r>
                        <a:rPr lang="en-US" sz="1800" dirty="0">
                          <a:latin typeface="Times New Roman"/>
                          <a:ea typeface="Calibri"/>
                          <a:cs typeface="Times New Roman"/>
                        </a:rPr>
                        <a:t> </a:t>
                      </a:r>
                      <a:r>
                        <a:rPr lang="en-US" sz="1800" dirty="0" err="1">
                          <a:latin typeface="Times New Roman"/>
                          <a:ea typeface="Calibri"/>
                          <a:cs typeface="Times New Roman"/>
                        </a:rPr>
                        <a:t>mùi</a:t>
                      </a:r>
                      <a:r>
                        <a:rPr lang="en-US" sz="1800" dirty="0">
                          <a:latin typeface="Times New Roman"/>
                          <a:ea typeface="Calibri"/>
                          <a:cs typeface="Times New Roman"/>
                        </a:rPr>
                        <a:t>; </a:t>
                      </a:r>
                      <a:r>
                        <a:rPr lang="en-US" sz="1800" dirty="0" err="1">
                          <a:latin typeface="Times New Roman"/>
                          <a:ea typeface="Calibri"/>
                          <a:cs typeface="Times New Roman"/>
                        </a:rPr>
                        <a:t>mật</a:t>
                      </a:r>
                      <a:r>
                        <a:rPr lang="en-US" sz="1800" dirty="0">
                          <a:latin typeface="Times New Roman"/>
                          <a:ea typeface="Calibri"/>
                          <a:cs typeface="Times New Roman"/>
                        </a:rPr>
                        <a:t> </a:t>
                      </a:r>
                      <a:r>
                        <a:rPr lang="en-US" sz="1800" dirty="0" err="1">
                          <a:latin typeface="Times New Roman"/>
                          <a:ea typeface="Calibri"/>
                          <a:cs typeface="Times New Roman"/>
                        </a:rPr>
                        <a:t>độ</a:t>
                      </a:r>
                      <a:r>
                        <a:rPr lang="en-US" sz="1800" dirty="0">
                          <a:latin typeface="Times New Roman"/>
                          <a:ea typeface="Calibri"/>
                          <a:cs typeface="Times New Roman"/>
                        </a:rPr>
                        <a:t> vi </a:t>
                      </a:r>
                      <a:r>
                        <a:rPr lang="en-US" sz="1800" dirty="0" err="1">
                          <a:latin typeface="Times New Roman"/>
                          <a:ea typeface="Calibri"/>
                          <a:cs typeface="Times New Roman"/>
                        </a:rPr>
                        <a:t>sinh</a:t>
                      </a:r>
                      <a:r>
                        <a:rPr lang="en-US" sz="1800" dirty="0">
                          <a:latin typeface="Times New Roman"/>
                          <a:ea typeface="Calibri"/>
                          <a:cs typeface="Times New Roman"/>
                        </a:rPr>
                        <a:t> </a:t>
                      </a:r>
                      <a:r>
                        <a:rPr lang="en-US" sz="1800" dirty="0" err="1">
                          <a:latin typeface="Times New Roman"/>
                          <a:ea typeface="Calibri"/>
                          <a:cs typeface="Times New Roman"/>
                        </a:rPr>
                        <a:t>vật</a:t>
                      </a:r>
                      <a:r>
                        <a:rPr lang="en-US" sz="1800" dirty="0">
                          <a:latin typeface="Times New Roman"/>
                          <a:ea typeface="Calibri"/>
                          <a:cs typeface="Times New Roman"/>
                        </a:rPr>
                        <a:t> </a:t>
                      </a:r>
                      <a:r>
                        <a:rPr lang="en-US" sz="1800" dirty="0" err="1">
                          <a:latin typeface="Times New Roman"/>
                          <a:ea typeface="Calibri"/>
                          <a:cs typeface="Times New Roman"/>
                        </a:rPr>
                        <a:t>hữu</a:t>
                      </a:r>
                      <a:r>
                        <a:rPr lang="en-US" sz="1800" dirty="0">
                          <a:latin typeface="Times New Roman"/>
                          <a:ea typeface="Calibri"/>
                          <a:cs typeface="Times New Roman"/>
                        </a:rPr>
                        <a:t> </a:t>
                      </a:r>
                      <a:r>
                        <a:rPr lang="en-US" sz="1800" dirty="0" err="1">
                          <a:latin typeface="Times New Roman"/>
                          <a:ea typeface="Calibri"/>
                          <a:cs typeface="Times New Roman"/>
                        </a:rPr>
                        <a:t>ích</a:t>
                      </a:r>
                      <a:r>
                        <a:rPr lang="en-US" sz="1800" dirty="0">
                          <a:latin typeface="Times New Roman"/>
                          <a:ea typeface="Calibri"/>
                          <a:cs typeface="Times New Roman"/>
                        </a:rPr>
                        <a:t> </a:t>
                      </a:r>
                      <a:r>
                        <a:rPr lang="en-US" sz="1800" dirty="0" err="1">
                          <a:latin typeface="Times New Roman"/>
                          <a:ea typeface="Calibri"/>
                          <a:cs typeface="Times New Roman"/>
                        </a:rPr>
                        <a:t>mỗi</a:t>
                      </a:r>
                      <a:r>
                        <a:rPr lang="en-US" sz="1800" dirty="0">
                          <a:latin typeface="Times New Roman"/>
                          <a:ea typeface="Calibri"/>
                          <a:cs typeface="Times New Roman"/>
                        </a:rPr>
                        <a:t> </a:t>
                      </a:r>
                      <a:r>
                        <a:rPr lang="en-US" sz="1800" dirty="0" err="1">
                          <a:latin typeface="Times New Roman"/>
                          <a:ea typeface="Calibri"/>
                          <a:cs typeface="Times New Roman"/>
                        </a:rPr>
                        <a:t>loại</a:t>
                      </a:r>
                      <a:r>
                        <a:rPr lang="en-US" sz="1800" dirty="0">
                          <a:latin typeface="Times New Roman"/>
                          <a:ea typeface="Calibri"/>
                          <a:cs typeface="Times New Roman"/>
                        </a:rPr>
                        <a:t> </a:t>
                      </a:r>
                      <a:r>
                        <a:rPr lang="en-US" sz="1800" dirty="0" err="1">
                          <a:latin typeface="Times New Roman"/>
                          <a:ea typeface="Calibri"/>
                          <a:cs typeface="Times New Roman"/>
                        </a:rPr>
                        <a:t>đạt</a:t>
                      </a:r>
                      <a:r>
                        <a:rPr lang="en-US" sz="1800" dirty="0">
                          <a:latin typeface="Times New Roman"/>
                          <a:ea typeface="Calibri"/>
                          <a:cs typeface="Times New Roman"/>
                        </a:rPr>
                        <a:t> ≥10</a:t>
                      </a:r>
                      <a:r>
                        <a:rPr lang="en-US" sz="1800" baseline="30000" dirty="0">
                          <a:latin typeface="Times New Roman"/>
                          <a:ea typeface="Calibri"/>
                          <a:cs typeface="Times New Roman"/>
                        </a:rPr>
                        <a:t>8</a:t>
                      </a:r>
                      <a:r>
                        <a:rPr lang="en-US" sz="1800" dirty="0">
                          <a:latin typeface="Times New Roman"/>
                          <a:ea typeface="Calibri"/>
                          <a:cs typeface="Times New Roman"/>
                        </a:rPr>
                        <a:t>CFU/g.</a:t>
                      </a:r>
                      <a:endParaRPr lang="en-US" sz="1800" dirty="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15686">
                <a:tc>
                  <a:txBody>
                    <a:bodyPr/>
                    <a:lstStyle/>
                    <a:p>
                      <a:pPr marL="0" marR="0">
                        <a:lnSpc>
                          <a:spcPts val="1800"/>
                        </a:lnSpc>
                        <a:spcBef>
                          <a:spcPts val="600"/>
                        </a:spcBef>
                        <a:spcAft>
                          <a:spcPts val="0"/>
                        </a:spcAft>
                      </a:pPr>
                      <a:r>
                        <a:rPr lang="en-US" sz="1800" dirty="0">
                          <a:latin typeface="Times New Roman"/>
                          <a:ea typeface="Calibri"/>
                          <a:cs typeface="Times New Roman"/>
                        </a:rPr>
                        <a:t>3</a:t>
                      </a:r>
                      <a:endParaRPr lang="en-US" sz="1800" dirty="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Rỉ đường</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Chứa &gt; 50% hàm lượng đường</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31371">
                <a:tc>
                  <a:txBody>
                    <a:bodyPr/>
                    <a:lstStyle/>
                    <a:p>
                      <a:pPr marL="0" marR="0">
                        <a:lnSpc>
                          <a:spcPts val="1800"/>
                        </a:lnSpc>
                        <a:spcBef>
                          <a:spcPts val="600"/>
                        </a:spcBef>
                        <a:spcAft>
                          <a:spcPts val="0"/>
                        </a:spcAft>
                      </a:pPr>
                      <a:r>
                        <a:rPr lang="en-US" sz="1800">
                          <a:latin typeface="Times New Roman"/>
                          <a:ea typeface="Calibri"/>
                          <a:cs typeface="Times New Roman"/>
                        </a:rPr>
                        <a:t>4</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Than bùn, phế phụ phẩm nông nghiệp</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800"/>
                        </a:lnSpc>
                        <a:spcBef>
                          <a:spcPts val="600"/>
                        </a:spcBef>
                        <a:spcAft>
                          <a:spcPts val="0"/>
                        </a:spcAft>
                      </a:pPr>
                      <a:r>
                        <a:rPr lang="en-US" sz="1800" dirty="0" err="1">
                          <a:latin typeface="Times New Roman"/>
                          <a:ea typeface="Calibri"/>
                          <a:cs typeface="Times New Roman"/>
                        </a:rPr>
                        <a:t>Hữu</a:t>
                      </a:r>
                      <a:r>
                        <a:rPr lang="en-US" sz="1800" dirty="0">
                          <a:latin typeface="Times New Roman"/>
                          <a:ea typeface="Calibri"/>
                          <a:cs typeface="Times New Roman"/>
                        </a:rPr>
                        <a:t> </a:t>
                      </a:r>
                      <a:r>
                        <a:rPr lang="en-US" sz="1800" dirty="0" err="1">
                          <a:latin typeface="Times New Roman"/>
                          <a:ea typeface="Calibri"/>
                          <a:cs typeface="Times New Roman"/>
                        </a:rPr>
                        <a:t>cơ</a:t>
                      </a:r>
                      <a:r>
                        <a:rPr lang="en-US" sz="1800" dirty="0">
                          <a:latin typeface="Times New Roman"/>
                          <a:ea typeface="Calibri"/>
                          <a:cs typeface="Times New Roman"/>
                        </a:rPr>
                        <a:t> = 22,5%; </a:t>
                      </a:r>
                      <a:r>
                        <a:rPr lang="en-US" sz="1800" dirty="0" err="1">
                          <a:latin typeface="Times New Roman"/>
                          <a:ea typeface="Times New Roman"/>
                          <a:cs typeface="Times New Roman"/>
                        </a:rPr>
                        <a:t>N</a:t>
                      </a:r>
                      <a:r>
                        <a:rPr lang="en-US" sz="1800" baseline="-25000" dirty="0" err="1">
                          <a:latin typeface="Times New Roman"/>
                          <a:ea typeface="Times New Roman"/>
                          <a:cs typeface="Times New Roman"/>
                        </a:rPr>
                        <a:t>ts</a:t>
                      </a:r>
                      <a:r>
                        <a:rPr lang="en-US" sz="1800" baseline="-25000" dirty="0">
                          <a:latin typeface="Times New Roman"/>
                          <a:ea typeface="Times New Roman"/>
                          <a:cs typeface="Times New Roman"/>
                        </a:rPr>
                        <a:t> </a:t>
                      </a:r>
                      <a:r>
                        <a:rPr lang="en-US" sz="1800" dirty="0">
                          <a:latin typeface="Times New Roman"/>
                          <a:ea typeface="Times New Roman"/>
                          <a:cs typeface="Times New Roman"/>
                        </a:rPr>
                        <a:t>(%): 0,44%; </a:t>
                      </a:r>
                      <a:r>
                        <a:rPr lang="en-US" sz="1800" dirty="0">
                          <a:latin typeface="Times New Roman"/>
                          <a:ea typeface="Calibri"/>
                          <a:cs typeface="Times New Roman"/>
                        </a:rPr>
                        <a:t>P</a:t>
                      </a:r>
                      <a:r>
                        <a:rPr lang="en-US" sz="1800" baseline="-25000" dirty="0">
                          <a:latin typeface="Times New Roman"/>
                          <a:ea typeface="Calibri"/>
                          <a:cs typeface="Times New Roman"/>
                        </a:rPr>
                        <a:t>2</a:t>
                      </a:r>
                      <a:r>
                        <a:rPr lang="en-US" sz="1800" dirty="0">
                          <a:latin typeface="Times New Roman"/>
                          <a:ea typeface="Calibri"/>
                          <a:cs typeface="Times New Roman"/>
                        </a:rPr>
                        <a:t>O</a:t>
                      </a:r>
                      <a:r>
                        <a:rPr lang="en-US" sz="1800" baseline="-25000" dirty="0">
                          <a:latin typeface="Times New Roman"/>
                          <a:ea typeface="Calibri"/>
                          <a:cs typeface="Times New Roman"/>
                        </a:rPr>
                        <a:t>5hh </a:t>
                      </a:r>
                      <a:r>
                        <a:rPr lang="en-US" sz="1800" dirty="0">
                          <a:latin typeface="Times New Roman"/>
                          <a:ea typeface="Calibri"/>
                          <a:cs typeface="Times New Roman"/>
                        </a:rPr>
                        <a:t>: 0,33% </a:t>
                      </a:r>
                      <a:r>
                        <a:rPr lang="en-US" sz="1800" baseline="-25000" dirty="0">
                          <a:latin typeface="Times New Roman"/>
                          <a:ea typeface="Calibri"/>
                          <a:cs typeface="Times New Roman"/>
                        </a:rPr>
                        <a:t> </a:t>
                      </a:r>
                      <a:r>
                        <a:rPr lang="en-US" sz="1800" dirty="0">
                          <a:latin typeface="Times New Roman"/>
                          <a:ea typeface="Calibri"/>
                          <a:cs typeface="Times New Roman"/>
                        </a:rPr>
                        <a:t>K</a:t>
                      </a:r>
                      <a:r>
                        <a:rPr lang="en-US" sz="1800" baseline="-25000" dirty="0">
                          <a:latin typeface="Times New Roman"/>
                          <a:ea typeface="Calibri"/>
                          <a:cs typeface="Times New Roman"/>
                        </a:rPr>
                        <a:t>2</a:t>
                      </a:r>
                      <a:r>
                        <a:rPr lang="en-US" sz="1800" dirty="0">
                          <a:latin typeface="Times New Roman"/>
                          <a:ea typeface="Calibri"/>
                          <a:cs typeface="Times New Roman"/>
                        </a:rPr>
                        <a:t>O</a:t>
                      </a:r>
                      <a:r>
                        <a:rPr lang="en-US" sz="1800" baseline="-25000" dirty="0">
                          <a:latin typeface="Times New Roman"/>
                          <a:ea typeface="Calibri"/>
                          <a:cs typeface="Times New Roman"/>
                        </a:rPr>
                        <a:t>hh </a:t>
                      </a:r>
                      <a:r>
                        <a:rPr lang="en-US" sz="1800" dirty="0">
                          <a:latin typeface="Times New Roman"/>
                          <a:ea typeface="Calibri"/>
                          <a:cs typeface="Times New Roman"/>
                        </a:rPr>
                        <a:t>:</a:t>
                      </a:r>
                      <a:r>
                        <a:rPr lang="en-US" sz="1800" b="1" dirty="0">
                          <a:latin typeface="Times New Roman"/>
                          <a:ea typeface="Calibri"/>
                          <a:cs typeface="Times New Roman"/>
                        </a:rPr>
                        <a:t> </a:t>
                      </a:r>
                      <a:r>
                        <a:rPr lang="en-US" sz="1800" dirty="0">
                          <a:latin typeface="Times New Roman"/>
                          <a:ea typeface="Calibri"/>
                          <a:cs typeface="Times New Roman"/>
                        </a:rPr>
                        <a:t>0,08%.</a:t>
                      </a:r>
                      <a:endParaRPr lang="en-US" sz="1800" dirty="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15686">
                <a:tc>
                  <a:txBody>
                    <a:bodyPr/>
                    <a:lstStyle/>
                    <a:p>
                      <a:pPr marL="0" marR="0">
                        <a:lnSpc>
                          <a:spcPts val="1800"/>
                        </a:lnSpc>
                        <a:spcBef>
                          <a:spcPts val="600"/>
                        </a:spcBef>
                        <a:spcAft>
                          <a:spcPts val="0"/>
                        </a:spcAft>
                      </a:pPr>
                      <a:r>
                        <a:rPr lang="en-US" sz="1800">
                          <a:latin typeface="Times New Roman"/>
                          <a:ea typeface="Calibri"/>
                          <a:cs typeface="Times New Roman"/>
                        </a:rPr>
                        <a:t>5</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Đạm urê</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N</a:t>
                      </a:r>
                      <a:r>
                        <a:rPr lang="en-US" sz="1800" baseline="-25000">
                          <a:latin typeface="Times New Roman"/>
                          <a:ea typeface="Calibri"/>
                          <a:cs typeface="Times New Roman"/>
                        </a:rPr>
                        <a:t>ts</a:t>
                      </a:r>
                      <a:r>
                        <a:rPr lang="en-US" sz="1800">
                          <a:latin typeface="Times New Roman"/>
                          <a:ea typeface="Calibri"/>
                          <a:cs typeface="Times New Roman"/>
                        </a:rPr>
                        <a:t> ≥ 46%</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15686">
                <a:tc>
                  <a:txBody>
                    <a:bodyPr/>
                    <a:lstStyle/>
                    <a:p>
                      <a:pPr marL="0" marR="0">
                        <a:lnSpc>
                          <a:spcPts val="1800"/>
                        </a:lnSpc>
                        <a:spcBef>
                          <a:spcPts val="600"/>
                        </a:spcBef>
                        <a:spcAft>
                          <a:spcPts val="0"/>
                        </a:spcAft>
                      </a:pPr>
                      <a:r>
                        <a:rPr lang="en-US" sz="1800">
                          <a:latin typeface="Times New Roman"/>
                          <a:ea typeface="Calibri"/>
                          <a:cs typeface="Times New Roman"/>
                        </a:rPr>
                        <a:t>6</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MAP</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10% N, 50% P</a:t>
                      </a:r>
                      <a:r>
                        <a:rPr lang="en-US" sz="1800" baseline="-25000">
                          <a:latin typeface="Times New Roman"/>
                          <a:ea typeface="Calibri"/>
                          <a:cs typeface="Times New Roman"/>
                        </a:rPr>
                        <a:t>2</a:t>
                      </a:r>
                      <a:r>
                        <a:rPr lang="en-US" sz="1800">
                          <a:latin typeface="Times New Roman"/>
                          <a:ea typeface="Calibri"/>
                          <a:cs typeface="Times New Roman"/>
                        </a:rPr>
                        <a:t>O</a:t>
                      </a:r>
                      <a:r>
                        <a:rPr lang="en-US" sz="1800" baseline="-25000">
                          <a:latin typeface="Times New Roman"/>
                          <a:ea typeface="Calibri"/>
                          <a:cs typeface="Times New Roman"/>
                        </a:rPr>
                        <a:t>5</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15686">
                <a:tc>
                  <a:txBody>
                    <a:bodyPr/>
                    <a:lstStyle/>
                    <a:p>
                      <a:pPr marL="0" marR="0">
                        <a:lnSpc>
                          <a:spcPts val="1800"/>
                        </a:lnSpc>
                        <a:spcBef>
                          <a:spcPts val="600"/>
                        </a:spcBef>
                        <a:spcAft>
                          <a:spcPts val="0"/>
                        </a:spcAft>
                      </a:pPr>
                      <a:r>
                        <a:rPr lang="en-US" sz="1800">
                          <a:latin typeface="Times New Roman"/>
                          <a:ea typeface="Calibri"/>
                          <a:cs typeface="Times New Roman"/>
                        </a:rPr>
                        <a:t>7</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Kali clorua</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K</a:t>
                      </a:r>
                      <a:r>
                        <a:rPr lang="en-US" sz="1800" baseline="-25000">
                          <a:latin typeface="Times New Roman"/>
                          <a:ea typeface="Calibri"/>
                          <a:cs typeface="Times New Roman"/>
                        </a:rPr>
                        <a:t>2</a:t>
                      </a:r>
                      <a:r>
                        <a:rPr lang="en-US" sz="1800">
                          <a:latin typeface="Times New Roman"/>
                          <a:ea typeface="Calibri"/>
                          <a:cs typeface="Times New Roman"/>
                        </a:rPr>
                        <a:t>O  ≥ 60%</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15686">
                <a:tc>
                  <a:txBody>
                    <a:bodyPr/>
                    <a:lstStyle/>
                    <a:p>
                      <a:pPr marL="0" marR="0">
                        <a:lnSpc>
                          <a:spcPts val="1800"/>
                        </a:lnSpc>
                        <a:spcBef>
                          <a:spcPts val="600"/>
                        </a:spcBef>
                        <a:spcAft>
                          <a:spcPts val="0"/>
                        </a:spcAft>
                      </a:pPr>
                      <a:r>
                        <a:rPr lang="en-US" sz="1800">
                          <a:latin typeface="Times New Roman"/>
                          <a:ea typeface="Calibri"/>
                          <a:cs typeface="Times New Roman"/>
                        </a:rPr>
                        <a:t>8</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SA</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N</a:t>
                      </a:r>
                      <a:r>
                        <a:rPr lang="en-US" sz="1800" baseline="-25000">
                          <a:latin typeface="Times New Roman"/>
                          <a:ea typeface="Calibri"/>
                          <a:cs typeface="Times New Roman"/>
                        </a:rPr>
                        <a:t>ts</a:t>
                      </a:r>
                      <a:r>
                        <a:rPr lang="en-US" sz="1800">
                          <a:latin typeface="Times New Roman"/>
                          <a:ea typeface="Calibri"/>
                          <a:cs typeface="Times New Roman"/>
                        </a:rPr>
                        <a:t>  ≥ 21%</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15686">
                <a:tc>
                  <a:txBody>
                    <a:bodyPr/>
                    <a:lstStyle/>
                    <a:p>
                      <a:pPr marL="0" marR="0">
                        <a:lnSpc>
                          <a:spcPts val="1800"/>
                        </a:lnSpc>
                        <a:spcBef>
                          <a:spcPts val="600"/>
                        </a:spcBef>
                        <a:spcAft>
                          <a:spcPts val="0"/>
                        </a:spcAft>
                      </a:pPr>
                      <a:r>
                        <a:rPr lang="en-US" sz="1800">
                          <a:latin typeface="Times New Roman"/>
                          <a:ea typeface="Calibri"/>
                          <a:cs typeface="Times New Roman"/>
                        </a:rPr>
                        <a:t>9</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Vôi bột</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50% CaO</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631371">
                <a:tc>
                  <a:txBody>
                    <a:bodyPr/>
                    <a:lstStyle/>
                    <a:p>
                      <a:pPr marL="0" marR="0">
                        <a:lnSpc>
                          <a:spcPts val="1800"/>
                        </a:lnSpc>
                        <a:spcBef>
                          <a:spcPts val="600"/>
                        </a:spcBef>
                        <a:spcAft>
                          <a:spcPts val="0"/>
                        </a:spcAft>
                      </a:pPr>
                      <a:r>
                        <a:rPr lang="en-US" sz="1800">
                          <a:latin typeface="Times New Roman"/>
                          <a:ea typeface="Calibri"/>
                          <a:cs typeface="Times New Roman"/>
                        </a:rPr>
                        <a:t>10</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Nguyên tố trung, vi lượng</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Fe, Zn, Bo, Mn, Mo …</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15686">
                <a:tc>
                  <a:txBody>
                    <a:bodyPr/>
                    <a:lstStyle/>
                    <a:p>
                      <a:pPr marL="0" marR="0">
                        <a:lnSpc>
                          <a:spcPts val="1800"/>
                        </a:lnSpc>
                        <a:spcBef>
                          <a:spcPts val="600"/>
                        </a:spcBef>
                        <a:spcAft>
                          <a:spcPts val="0"/>
                        </a:spcAft>
                      </a:pPr>
                      <a:r>
                        <a:rPr lang="en-US" sz="1800">
                          <a:latin typeface="Times New Roman"/>
                          <a:ea typeface="Calibri"/>
                          <a:cs typeface="Times New Roman"/>
                        </a:rPr>
                        <a:t>11</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1800">
                          <a:latin typeface="Times New Roman"/>
                          <a:ea typeface="Calibri"/>
                          <a:cs typeface="Times New Roman"/>
                        </a:rPr>
                        <a:t>Nước sạch  </a:t>
                      </a:r>
                      <a:endParaRPr lang="en-US" sz="1800">
                        <a:latin typeface="Calibri"/>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endParaRPr lang="en-US" sz="1800" dirty="0">
                        <a:latin typeface="Times New Roman"/>
                        <a:ea typeface="Calibri"/>
                        <a:cs typeface="Times New Roman"/>
                      </a:endParaRPr>
                    </a:p>
                  </a:txBody>
                  <a:tcPr marL="47435" marR="47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498080" cy="1143000"/>
          </a:xfrm>
        </p:spPr>
        <p:txBody>
          <a:bodyPr>
            <a:normAutofit/>
          </a:bodyPr>
          <a:lstStyle/>
          <a:p>
            <a:pPr algn="ctr"/>
            <a:r>
              <a:rPr lang="en-US" sz="3600" b="1" dirty="0">
                <a:latin typeface="Times New Roman" pitchFamily="18" charset="0"/>
                <a:cs typeface="Times New Roman" pitchFamily="18" charset="0"/>
              </a:rPr>
              <a:t>I. </a:t>
            </a:r>
            <a:r>
              <a:rPr lang="x-none" sz="3600" b="1">
                <a:latin typeface="Times New Roman" pitchFamily="18" charset="0"/>
                <a:cs typeface="Times New Roman" pitchFamily="18" charset="0"/>
              </a:rPr>
              <a:t>Thông tin chung về gói thầu</a:t>
            </a:r>
            <a:endParaRPr lang="en-US"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066800" y="1752600"/>
          <a:ext cx="7772400" cy="406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2438400"/>
            <a:ext cx="7498080" cy="1143000"/>
          </a:xfrm>
        </p:spPr>
        <p:txBody>
          <a:bodyPr>
            <a:normAutofit fontScale="90000"/>
          </a:bodyPr>
          <a:lstStyle/>
          <a:p>
            <a:r>
              <a:rPr lang="en-US" sz="4400" b="1" dirty="0">
                <a:latin typeface="Times New Roman" pitchFamily="18" charset="0"/>
                <a:cs typeface="Times New Roman" pitchFamily="18" charset="0"/>
              </a:rPr>
              <a:t>1.3. Qui </a:t>
            </a:r>
            <a:r>
              <a:rPr lang="en-US" sz="4400" b="1" dirty="0" err="1">
                <a:latin typeface="Times New Roman" pitchFamily="18" charset="0"/>
                <a:cs typeface="Times New Roman" pitchFamily="18" charset="0"/>
              </a:rPr>
              <a:t>trình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công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nghệ</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sản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xuất</a:t>
            </a:r>
            <a:endParaRPr lang="en-US" sz="4400" b="1" dirty="0">
              <a:latin typeface="Times New Roman" pitchFamily="18" charset="0"/>
              <a:cs typeface="Times New Roman" pitchFamily="18" charset="0"/>
            </a:endParaRPr>
          </a:p>
        </p:txBody>
      </p:sp>
      <p:pic>
        <p:nvPicPr>
          <p:cNvPr id="11265" name="Picture 1" descr="sơ đồ mô hình CN dự án 42(0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9200" y="-1"/>
            <a:ext cx="7239000" cy="6996975"/>
          </a:xfrm>
          <a:prstGeom prst="rect">
            <a:avLst/>
          </a:prstGeom>
          <a:noFill/>
          <a:ln w="9525">
            <a:noFill/>
            <a:miter lim="800000"/>
            <a:headEnd/>
            <a:tailEnd/>
          </a:ln>
        </p:spPr>
      </p:pic>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265"/>
                                        </p:tgtEl>
                                        <p:attrNameLst>
                                          <p:attrName>style.visibility</p:attrName>
                                        </p:attrNameLst>
                                      </p:cBhvr>
                                      <p:to>
                                        <p:strVal val="visible"/>
                                      </p:to>
                                    </p:set>
                                    <p:animEffect transition="in" filter="checkerboard(across)">
                                      <p:cBhvr>
                                        <p:cTn id="13"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normAutofit/>
          </a:bodyPr>
          <a:lstStyle/>
          <a:p>
            <a:pPr lvl="0" algn="ctr"/>
            <a:r>
              <a:rPr lang="en-US" sz="3600" b="1" dirty="0">
                <a:latin typeface="Times New Roman" pitchFamily="18" charset="0"/>
                <a:cs typeface="Times New Roman" pitchFamily="18" charset="0"/>
              </a:rPr>
              <a:t>1.4 </a:t>
            </a:r>
            <a:r>
              <a:rPr lang="vi-VN" sz="3600" b="1" dirty="0">
                <a:latin typeface="Times New Roman" pitchFamily="18" charset="0"/>
                <a:cs typeface="Times New Roman" pitchFamily="18" charset="0"/>
              </a:rPr>
              <a:t>Mô tả qui trình công nghệ</a:t>
            </a:r>
          </a:p>
        </p:txBody>
      </p:sp>
      <p:sp>
        <p:nvSpPr>
          <p:cNvPr id="3" name="Content Placeholder 2"/>
          <p:cNvSpPr>
            <a:spLocks noGrp="1"/>
          </p:cNvSpPr>
          <p:nvPr>
            <p:ph idx="1"/>
          </p:nvPr>
        </p:nvSpPr>
        <p:spPr>
          <a:xfrm>
            <a:off x="1066800" y="1600200"/>
            <a:ext cx="7848600" cy="4800600"/>
          </a:xfrm>
        </p:spPr>
        <p:txBody>
          <a:bodyPr>
            <a:normAutofit/>
          </a:bodyPr>
          <a:lstStyle/>
          <a:p>
            <a:pPr marL="0" algn="just">
              <a:lnSpc>
                <a:spcPct val="150000"/>
              </a:lnSpc>
              <a:spcAft>
                <a:spcPts val="600"/>
              </a:spcAft>
            </a:pPr>
            <a:r>
              <a:rPr lang="vi-VN" sz="2800" b="1" dirty="0">
                <a:latin typeface="Times New Roman"/>
                <a:ea typeface="Calibri"/>
                <a:cs typeface="Times New Roman"/>
              </a:rPr>
              <a:t>Bước 1:</a:t>
            </a:r>
            <a:r>
              <a:rPr lang="vi-VN" sz="2800" dirty="0">
                <a:latin typeface="Times New Roman"/>
                <a:ea typeface="Calibri"/>
                <a:cs typeface="Times New Roman"/>
              </a:rPr>
              <a:t> Xử lý sơ bộ</a:t>
            </a:r>
            <a:r>
              <a:rPr lang="en-US" sz="2800" dirty="0">
                <a:latin typeface="Times New Roman"/>
                <a:ea typeface="Calibri"/>
                <a:cs typeface="Times New Roman"/>
              </a:rPr>
              <a:t>: </a:t>
            </a:r>
            <a:r>
              <a:rPr lang="en-US" sz="2800" dirty="0" err="1">
                <a:latin typeface="Times New Roman"/>
                <a:ea typeface="Calibri"/>
                <a:cs typeface="Times New Roman"/>
              </a:rPr>
              <a:t>xử</a:t>
            </a:r>
            <a:r>
              <a:rPr lang="en-US" sz="2800" dirty="0">
                <a:latin typeface="Times New Roman"/>
                <a:ea typeface="Calibri"/>
                <a:cs typeface="Times New Roman"/>
              </a:rPr>
              <a:t> </a:t>
            </a:r>
            <a:r>
              <a:rPr lang="en-US" sz="2800" dirty="0" err="1">
                <a:latin typeface="Times New Roman"/>
                <a:ea typeface="Calibri"/>
                <a:cs typeface="Times New Roman"/>
              </a:rPr>
              <a:t>lý</a:t>
            </a:r>
            <a:r>
              <a:rPr lang="en-US" sz="2800" dirty="0">
                <a:latin typeface="Times New Roman"/>
                <a:ea typeface="Calibri"/>
                <a:cs typeface="Times New Roman"/>
              </a:rPr>
              <a:t> </a:t>
            </a:r>
            <a:r>
              <a:rPr lang="en-US" sz="2800" dirty="0" err="1">
                <a:latin typeface="Times New Roman"/>
                <a:ea typeface="Calibri"/>
                <a:cs typeface="Times New Roman"/>
              </a:rPr>
              <a:t>cơ</a:t>
            </a:r>
            <a:r>
              <a:rPr lang="en-US" sz="2800" dirty="0">
                <a:latin typeface="Times New Roman"/>
                <a:ea typeface="Calibri"/>
                <a:cs typeface="Times New Roman"/>
              </a:rPr>
              <a:t> </a:t>
            </a:r>
            <a:r>
              <a:rPr lang="en-US" sz="2800" dirty="0" err="1">
                <a:latin typeface="Times New Roman"/>
                <a:ea typeface="Calibri"/>
                <a:cs typeface="Times New Roman"/>
              </a:rPr>
              <a:t>chất</a:t>
            </a:r>
            <a:endParaRPr lang="vi-VN" sz="2800" dirty="0">
              <a:latin typeface="Times New Roman"/>
              <a:ea typeface="Calibri"/>
              <a:cs typeface="Times New Roman"/>
            </a:endParaRPr>
          </a:p>
          <a:p>
            <a:pPr marL="0" algn="just">
              <a:lnSpc>
                <a:spcPct val="150000"/>
              </a:lnSpc>
              <a:spcAft>
                <a:spcPts val="600"/>
              </a:spcAft>
            </a:pPr>
            <a:r>
              <a:rPr lang="vi-VN" sz="2800" b="1" dirty="0">
                <a:latin typeface="Times New Roman"/>
                <a:ea typeface="Calibri"/>
                <a:cs typeface="Times New Roman"/>
              </a:rPr>
              <a:t>Bước 2:</a:t>
            </a:r>
            <a:r>
              <a:rPr lang="vi-VN" sz="2800" dirty="0">
                <a:latin typeface="Times New Roman"/>
                <a:ea typeface="Calibri"/>
                <a:cs typeface="Times New Roman"/>
              </a:rPr>
              <a:t> Phối trộn </a:t>
            </a:r>
          </a:p>
          <a:p>
            <a:pPr marL="0" algn="just">
              <a:lnSpc>
                <a:spcPct val="150000"/>
              </a:lnSpc>
              <a:spcAft>
                <a:spcPts val="600"/>
              </a:spcAft>
            </a:pPr>
            <a:r>
              <a:rPr lang="vi-VN" sz="2800" b="1" dirty="0">
                <a:latin typeface="Times New Roman"/>
                <a:ea typeface="Calibri"/>
                <a:cs typeface="Times New Roman"/>
              </a:rPr>
              <a:t>Bước 3:</a:t>
            </a:r>
            <a:r>
              <a:rPr lang="vi-VN" sz="2800" dirty="0">
                <a:latin typeface="Times New Roman"/>
                <a:ea typeface="Calibri"/>
                <a:cs typeface="Times New Roman"/>
              </a:rPr>
              <a:t> Ủ</a:t>
            </a:r>
          </a:p>
          <a:p>
            <a:pPr marL="0" algn="just">
              <a:lnSpc>
                <a:spcPct val="150000"/>
              </a:lnSpc>
              <a:spcAft>
                <a:spcPts val="600"/>
              </a:spcAft>
            </a:pPr>
            <a:r>
              <a:rPr lang="vi-VN" sz="2800" b="1" dirty="0">
                <a:latin typeface="Times New Roman"/>
                <a:ea typeface="Calibri"/>
                <a:cs typeface="Times New Roman"/>
              </a:rPr>
              <a:t>Bước 4:</a:t>
            </a:r>
            <a:r>
              <a:rPr lang="vi-VN" sz="2800" dirty="0">
                <a:latin typeface="Times New Roman"/>
                <a:ea typeface="Calibri"/>
                <a:cs typeface="Times New Roman"/>
              </a:rPr>
              <a:t> Đảo trộn</a:t>
            </a:r>
          </a:p>
          <a:p>
            <a:pPr marL="0" algn="just">
              <a:lnSpc>
                <a:spcPct val="150000"/>
              </a:lnSpc>
              <a:spcAft>
                <a:spcPts val="600"/>
              </a:spcAft>
            </a:pPr>
            <a:r>
              <a:rPr lang="vi-VN" sz="2800" b="1" dirty="0">
                <a:latin typeface="Times New Roman"/>
                <a:ea typeface="Calibri"/>
                <a:cs typeface="Times New Roman"/>
              </a:rPr>
              <a:t>Bước 5:</a:t>
            </a:r>
            <a:r>
              <a:rPr lang="vi-VN" sz="2800" dirty="0">
                <a:latin typeface="Times New Roman"/>
                <a:ea typeface="Calibri"/>
                <a:cs typeface="Times New Roman"/>
              </a:rPr>
              <a:t> Ủ chín</a:t>
            </a:r>
          </a:p>
          <a:p>
            <a:pPr marL="0" algn="just">
              <a:lnSpc>
                <a:spcPct val="150000"/>
              </a:lnSpc>
              <a:spcAft>
                <a:spcPts val="600"/>
              </a:spcAft>
            </a:pPr>
            <a:r>
              <a:rPr lang="vi-VN" sz="2800" b="1" dirty="0">
                <a:latin typeface="Times New Roman"/>
                <a:ea typeface="Calibri"/>
                <a:cs typeface="Times New Roman"/>
              </a:rPr>
              <a:t>Bước 6:</a:t>
            </a:r>
            <a:r>
              <a:rPr lang="vi-VN" sz="2800" dirty="0">
                <a:latin typeface="Times New Roman"/>
                <a:ea typeface="Calibri"/>
                <a:cs typeface="Times New Roman"/>
              </a:rPr>
              <a:t> Sấy, nghiền</a:t>
            </a:r>
          </a:p>
        </p:txBody>
      </p:sp>
    </p:spTree>
    <p:extLst>
      <p:ext uri="{BB962C8B-B14F-4D97-AF65-F5344CB8AC3E}">
        <p14:creationId xmlns:p14="http://schemas.microsoft.com/office/powerpoint/2010/main" val="157847438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normAutofit/>
          </a:bodyPr>
          <a:lstStyle/>
          <a:p>
            <a:pPr lvl="0" algn="ctr"/>
            <a:r>
              <a:rPr lang="vi-VN" sz="3600" b="1" dirty="0">
                <a:latin typeface="Times New Roman" pitchFamily="18" charset="0"/>
                <a:cs typeface="Times New Roman" pitchFamily="18" charset="0"/>
              </a:rPr>
              <a:t>Bước 1: Xử lý sơ bộ</a:t>
            </a:r>
          </a:p>
        </p:txBody>
      </p:sp>
      <p:sp>
        <p:nvSpPr>
          <p:cNvPr id="3" name="Content Placeholder 2"/>
          <p:cNvSpPr>
            <a:spLocks noGrp="1"/>
          </p:cNvSpPr>
          <p:nvPr>
            <p:ph idx="1"/>
          </p:nvPr>
        </p:nvSpPr>
        <p:spPr>
          <a:xfrm>
            <a:off x="914400" y="1447800"/>
            <a:ext cx="8077200" cy="5029200"/>
          </a:xfrm>
        </p:spPr>
        <p:txBody>
          <a:bodyPr>
            <a:normAutofit lnSpcReduction="10000"/>
          </a:bodyPr>
          <a:lstStyle/>
          <a:p>
            <a:pPr lvl="0" algn="just"/>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gom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ủ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ẩm</a:t>
            </a:r>
            <a:r>
              <a:rPr lang="en-US" sz="2800" dirty="0">
                <a:latin typeface="Times New Roman" pitchFamily="18" charset="0"/>
                <a:cs typeface="Times New Roman" pitchFamily="18" charset="0"/>
              </a:rPr>
              <a:t>, pH,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ủ.</a:t>
            </a:r>
          </a:p>
          <a:p>
            <a:pPr lvl="0" algn="just"/>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trộn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than </a:t>
            </a:r>
            <a:r>
              <a:rPr lang="en-US" sz="2800" dirty="0" err="1">
                <a:latin typeface="Times New Roman" pitchFamily="18" charset="0"/>
                <a:cs typeface="Times New Roman" pitchFamily="18" charset="0"/>
              </a:rPr>
              <a:t>bùn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mùn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a:t>
            </a:r>
          </a:p>
          <a:p>
            <a:pPr lvl="0" algn="just"/>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chỉnh</a:t>
            </a:r>
            <a:r>
              <a:rPr lang="en-US" sz="2800" dirty="0">
                <a:latin typeface="Times New Roman" pitchFamily="18" charset="0"/>
                <a:cs typeface="Times New Roman" pitchFamily="18" charset="0"/>
              </a:rPr>
              <a:t> pH: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vôi</a:t>
            </a:r>
            <a:r>
              <a:rPr lang="en-US" sz="2800" dirty="0">
                <a:latin typeface="Times New Roman" pitchFamily="18" charset="0"/>
                <a:cs typeface="Times New Roman" pitchFamily="18" charset="0"/>
              </a:rPr>
              <a:t> (pH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6,5 – 7,0).</a:t>
            </a:r>
          </a:p>
          <a:p>
            <a:pPr algn="just"/>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nghiền</a:t>
            </a:r>
            <a:endParaRPr lang="vi-VN" sz="28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normAutofit/>
          </a:bodyPr>
          <a:lstStyle/>
          <a:p>
            <a:pPr lvl="0" algn="ctr"/>
            <a:r>
              <a:rPr lang="vi-VN" sz="3600" b="1" dirty="0">
                <a:latin typeface="Times New Roman" pitchFamily="18" charset="0"/>
                <a:cs typeface="Times New Roman" pitchFamily="18" charset="0"/>
              </a:rPr>
              <a:t>Bước 2: Phối trộn</a:t>
            </a:r>
          </a:p>
        </p:txBody>
      </p:sp>
      <p:sp>
        <p:nvSpPr>
          <p:cNvPr id="3" name="Content Placeholder 2"/>
          <p:cNvSpPr>
            <a:spLocks noGrp="1"/>
          </p:cNvSpPr>
          <p:nvPr>
            <p:ph idx="1"/>
          </p:nvPr>
        </p:nvSpPr>
        <p:spPr>
          <a:xfrm>
            <a:off x="990600" y="1981200"/>
            <a:ext cx="7848600" cy="4495800"/>
          </a:xfrm>
        </p:spPr>
        <p:txBody>
          <a:bodyPr>
            <a:normAutofit/>
          </a:bodyPr>
          <a:lstStyle/>
          <a:p>
            <a:pPr lvl="0" algn="just"/>
            <a:r>
              <a:rPr lang="vi-VN" sz="2800" dirty="0">
                <a:latin typeface="Times New Roman" pitchFamily="18" charset="0"/>
                <a:cs typeface="Times New Roman" pitchFamily="18" charset="0"/>
              </a:rPr>
              <a:t>Trộn đều nguyên liệu đã xử lý ( gồm phân lợn ép, than bùn và phế phụ phẩm nông nghiệp đã xử lý)</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lvl="0" algn="just"/>
            <a:r>
              <a:rPr lang="vi-VN" sz="2800" dirty="0">
                <a:latin typeface="Times New Roman" pitchFamily="18" charset="0"/>
                <a:cs typeface="Times New Roman" pitchFamily="18" charset="0"/>
              </a:rPr>
              <a:t>Bổ sung chế phẩm vi sinh vật; tiếp tục đảo đều bằng thiết bị đảo trộn nguyên liệu;  </a:t>
            </a:r>
          </a:p>
          <a:p>
            <a:pPr lvl="0" algn="just"/>
            <a:r>
              <a:rPr lang="vi-VN" sz="2800" dirty="0">
                <a:latin typeface="Times New Roman" pitchFamily="18" charset="0"/>
                <a:cs typeface="Times New Roman" pitchFamily="18" charset="0"/>
              </a:rPr>
              <a:t>Độ ẩm khối ủ sau phối trộn đạt 50 – 55%.</a:t>
            </a:r>
          </a:p>
        </p:txBody>
      </p:sp>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normAutofit/>
          </a:bodyPr>
          <a:lstStyle/>
          <a:p>
            <a:pPr lvl="0" algn="ctr"/>
            <a:r>
              <a:rPr lang="vi-VN" sz="3600" b="1" dirty="0">
                <a:latin typeface="Times New Roman" pitchFamily="18" charset="0"/>
                <a:cs typeface="Times New Roman" pitchFamily="18" charset="0"/>
              </a:rPr>
              <a:t>Bước 3: Ủ</a:t>
            </a:r>
          </a:p>
        </p:txBody>
      </p:sp>
      <p:sp>
        <p:nvSpPr>
          <p:cNvPr id="3" name="Content Placeholder 2"/>
          <p:cNvSpPr>
            <a:spLocks noGrp="1"/>
          </p:cNvSpPr>
          <p:nvPr>
            <p:ph idx="1"/>
          </p:nvPr>
        </p:nvSpPr>
        <p:spPr>
          <a:xfrm>
            <a:off x="914400" y="1981200"/>
            <a:ext cx="8077200" cy="4495800"/>
          </a:xfrm>
        </p:spPr>
        <p:txBody>
          <a:bodyPr>
            <a:normAutofit/>
          </a:bodyPr>
          <a:lstStyle/>
          <a:p>
            <a:pPr lvl="0" algn="just"/>
            <a:r>
              <a:rPr lang="vi-VN" sz="2800" dirty="0">
                <a:latin typeface="Times New Roman" pitchFamily="18" charset="0"/>
                <a:cs typeface="Times New Roman" pitchFamily="18" charset="0"/>
              </a:rPr>
              <a:t>Nguyên liệu sau khi trộn đều được chuyển đến vị trí ủ trên hệ thống băng tải;</a:t>
            </a:r>
          </a:p>
          <a:p>
            <a:pPr lvl="0" algn="just"/>
            <a:r>
              <a:rPr lang="vi-VN" sz="2800" dirty="0">
                <a:latin typeface="Times New Roman" pitchFamily="18" charset="0"/>
                <a:cs typeface="Times New Roman" pitchFamily="18" charset="0"/>
              </a:rPr>
              <a:t>Tiến hành đánh luống khối ủ: Cao 0,8 – 1,0 m; rộng 1,5 – 2,0 m và chiều dài thích hợp; Không nén chặt khối ủ, đảm bảo độ xốp trong khối ủ;</a:t>
            </a:r>
          </a:p>
          <a:p>
            <a:pPr lvl="0" algn="just"/>
            <a:r>
              <a:rPr lang="vi-VN" sz="2800" dirty="0">
                <a:latin typeface="Times New Roman" pitchFamily="18" charset="0"/>
                <a:cs typeface="Times New Roman" pitchFamily="18" charset="0"/>
              </a:rPr>
              <a:t>Dùng bạt, ni lông phủ kín bề mặt khối ủ.</a:t>
            </a:r>
          </a:p>
        </p:txBody>
      </p:sp>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normAutofit/>
          </a:bodyPr>
          <a:lstStyle/>
          <a:p>
            <a:pPr lvl="0" algn="ctr"/>
            <a:r>
              <a:rPr lang="vi-VN" sz="3600" b="1" dirty="0">
                <a:latin typeface="Times New Roman" pitchFamily="18" charset="0"/>
                <a:cs typeface="Times New Roman" pitchFamily="18" charset="0"/>
              </a:rPr>
              <a:t>Bước 4: Đảo trộn</a:t>
            </a:r>
          </a:p>
        </p:txBody>
      </p:sp>
      <p:sp>
        <p:nvSpPr>
          <p:cNvPr id="3" name="Content Placeholder 2"/>
          <p:cNvSpPr>
            <a:spLocks noGrp="1"/>
          </p:cNvSpPr>
          <p:nvPr>
            <p:ph idx="1"/>
          </p:nvPr>
        </p:nvSpPr>
        <p:spPr>
          <a:xfrm>
            <a:off x="762000" y="1371600"/>
            <a:ext cx="8229600" cy="5334000"/>
          </a:xfrm>
        </p:spPr>
        <p:txBody>
          <a:bodyPr>
            <a:normAutofit lnSpcReduction="10000"/>
          </a:bodyPr>
          <a:lstStyle/>
          <a:p>
            <a:pPr lvl="0" algn="just"/>
            <a:r>
              <a:rPr lang="vi-VN" sz="2800" dirty="0">
                <a:latin typeface="Times New Roman" pitchFamily="18" charset="0"/>
                <a:cs typeface="Times New Roman" pitchFamily="18" charset="0"/>
              </a:rPr>
              <a:t>Pha trộn đạm urê, kali clorua, MAP và SA vào nước, khuấy đều. </a:t>
            </a:r>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ưới từ từ dung dịch dinh dưỡng vào khối nguyên liệu</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a:p>
            <a:pPr lvl="0" algn="just"/>
            <a:r>
              <a:rPr lang="vi-VN" sz="2800" dirty="0">
                <a:latin typeface="Times New Roman" pitchFamily="18" charset="0"/>
                <a:cs typeface="Times New Roman" pitchFamily="18" charset="0"/>
              </a:rPr>
              <a:t>Hàng ngày kiểm tra nhiệt độ khối ủ. Khi nhiệt độ trong khối ủ tăng và giữ ở mức ≥ 60oC trong 3 ngày liên tục (khoảng 5 – 7 ngày sau ủ), tiến hành đảo, trộn khối ủ bằng máy xúc theo nguyên tắc từ dưới lên và từ trong ra ngoài.</a:t>
            </a:r>
          </a:p>
          <a:p>
            <a:pPr lvl="0" algn="just"/>
            <a:r>
              <a:rPr lang="vi-VN" sz="2800" dirty="0">
                <a:latin typeface="Times New Roman" pitchFamily="18" charset="0"/>
                <a:cs typeface="Times New Roman" pitchFamily="18" charset="0"/>
              </a:rPr>
              <a:t>Bổ sung nước nếu khối ủ bị khô;</a:t>
            </a:r>
          </a:p>
          <a:p>
            <a:pPr lvl="0" algn="just"/>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heo dõi nhiệt độ khối ủ và đảo trộn lần 2 như lần 1, khi nhiệt độ trong khối ủ tăng và giữ ở mức ≥ 60oC trong 3 ngày liên tục (7-10 ngày đảo trộn lần 1).</a:t>
            </a:r>
          </a:p>
        </p:txBody>
      </p:sp>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normAutofit/>
          </a:bodyPr>
          <a:lstStyle/>
          <a:p>
            <a:pPr lvl="0" algn="ctr"/>
            <a:r>
              <a:rPr lang="vi-VN" sz="3600" b="1" dirty="0">
                <a:latin typeface="Times New Roman" pitchFamily="18" charset="0"/>
                <a:cs typeface="Times New Roman" pitchFamily="18" charset="0"/>
              </a:rPr>
              <a:t>Bước 5: Ủ chín</a:t>
            </a:r>
          </a:p>
        </p:txBody>
      </p:sp>
      <p:sp>
        <p:nvSpPr>
          <p:cNvPr id="3" name="Content Placeholder 2"/>
          <p:cNvSpPr>
            <a:spLocks noGrp="1"/>
          </p:cNvSpPr>
          <p:nvPr>
            <p:ph idx="1"/>
          </p:nvPr>
        </p:nvSpPr>
        <p:spPr>
          <a:xfrm>
            <a:off x="914400" y="1981200"/>
            <a:ext cx="8077200" cy="4495800"/>
          </a:xfrm>
        </p:spPr>
        <p:txBody>
          <a:bodyPr>
            <a:normAutofit/>
          </a:bodyPr>
          <a:lstStyle/>
          <a:p>
            <a:pPr lvl="0" algn="just"/>
            <a:r>
              <a:rPr lang="vi-VN" sz="2800" dirty="0">
                <a:latin typeface="Times New Roman" pitchFamily="18" charset="0"/>
                <a:cs typeface="Times New Roman" pitchFamily="18" charset="0"/>
              </a:rPr>
              <a:t>Sau khi đảo trộn, nếu nhiệt độ khối ủ không tiếp tục tăng mà giảm dần, giữ khối ủ trong thời gian 1 tuần để ổn định thành phần, chất lượng phân ủ.</a:t>
            </a:r>
          </a:p>
          <a:p>
            <a:pPr lvl="0" algn="just"/>
            <a:r>
              <a:rPr lang="vi-VN" sz="2800" dirty="0">
                <a:latin typeface="Times New Roman" pitchFamily="18" charset="0"/>
                <a:cs typeface="Times New Roman" pitchFamily="18" charset="0"/>
              </a:rPr>
              <a:t>Tổng thời gian ủ sản xuất phân hữu cơ khoáng đối với nguyên liệu sản xuất chính là phân lợn ép thường là 28 – 30 ngày.</a:t>
            </a:r>
          </a:p>
        </p:txBody>
      </p:sp>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normAutofit/>
          </a:bodyPr>
          <a:lstStyle/>
          <a:p>
            <a:pPr lvl="0" algn="ctr"/>
            <a:r>
              <a:rPr lang="vi-VN" sz="3600" b="1" dirty="0">
                <a:latin typeface="Times New Roman" pitchFamily="18" charset="0"/>
                <a:cs typeface="Times New Roman" pitchFamily="18" charset="0"/>
              </a:rPr>
              <a:t>Bước 6: Sấy, nghiền</a:t>
            </a:r>
          </a:p>
        </p:txBody>
      </p:sp>
      <p:sp>
        <p:nvSpPr>
          <p:cNvPr id="3" name="Content Placeholder 2"/>
          <p:cNvSpPr>
            <a:spLocks noGrp="1"/>
          </p:cNvSpPr>
          <p:nvPr>
            <p:ph idx="1"/>
          </p:nvPr>
        </p:nvSpPr>
        <p:spPr>
          <a:xfrm>
            <a:off x="914400" y="1524000"/>
            <a:ext cx="8077200" cy="4953000"/>
          </a:xfrm>
        </p:spPr>
        <p:txBody>
          <a:bodyPr>
            <a:normAutofit/>
          </a:bodyPr>
          <a:lstStyle/>
          <a:p>
            <a:pPr lvl="0" algn="just"/>
            <a:r>
              <a:rPr lang="vi-VN" sz="2800" dirty="0">
                <a:latin typeface="Times New Roman" pitchFamily="18" charset="0"/>
                <a:cs typeface="Times New Roman" pitchFamily="18" charset="0"/>
              </a:rPr>
              <a:t>Sản phẩm cuối cùng tạo ra là phân bón hữu cơ khoáng. Trường hợp độ ẩm phân bón hữu cơ chưa đạt theo qui định, cần tiến hành phơi hoặc sấy trên thiết bị chuyên dụng đến độ ẩm ≤ 25%; </a:t>
            </a:r>
          </a:p>
          <a:p>
            <a:pPr lvl="0" algn="just"/>
            <a:r>
              <a:rPr lang="vi-VN" sz="2800" dirty="0">
                <a:latin typeface="Times New Roman" pitchFamily="18" charset="0"/>
                <a:cs typeface="Times New Roman" pitchFamily="18" charset="0"/>
              </a:rPr>
              <a:t>Nghiền, sàng (nếu cần) để tạo ra sản phẩm đồng đều, kích cỡ hạt của sản phẩm &lt;5,0 mm;  </a:t>
            </a:r>
          </a:p>
          <a:p>
            <a:pPr lvl="0" algn="just"/>
            <a:r>
              <a:rPr lang="vi-VN" sz="2800" dirty="0">
                <a:latin typeface="Times New Roman" pitchFamily="18" charset="0"/>
                <a:cs typeface="Times New Roman" pitchFamily="18" charset="0"/>
              </a:rPr>
              <a:t>Sản phẩm kiểm tra chất lượng trước khi đóng bao. </a:t>
            </a:r>
          </a:p>
          <a:p>
            <a:pPr lvl="0" algn="just"/>
            <a:r>
              <a:rPr lang="vi-VN" sz="2800" dirty="0">
                <a:latin typeface="Times New Roman" pitchFamily="18" charset="0"/>
                <a:cs typeface="Times New Roman" pitchFamily="18" charset="0"/>
              </a:rPr>
              <a:t>Cân, đóng bao sản phẩm với khối lượng 25, 50 kg trên thiết bị cân, đóng bao chuyên dụng.</a:t>
            </a:r>
          </a:p>
        </p:txBody>
      </p:sp>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1143000"/>
          </a:xfrm>
        </p:spPr>
        <p:txBody>
          <a:bodyPr>
            <a:noAutofit/>
          </a:bodyPr>
          <a:lstStyle/>
          <a:p>
            <a:pPr algn="ctr"/>
            <a:r>
              <a:rPr lang="en-US" sz="3600" b="1" dirty="0">
                <a:latin typeface="Times New Roman" pitchFamily="18" charset="0"/>
                <a:cs typeface="Times New Roman" pitchFamily="18" charset="0"/>
              </a:rPr>
              <a:t>2. </a:t>
            </a:r>
            <a:r>
              <a:rPr lang="vi-VN" sz="3600" b="1" dirty="0">
                <a:latin typeface="Times New Roman" pitchFamily="18" charset="0"/>
                <a:cs typeface="Times New Roman" pitchFamily="18" charset="0"/>
              </a:rPr>
              <a:t>Công thức phối trộn để sản xuất phân hữu cơ khoáng</a:t>
            </a:r>
          </a:p>
        </p:txBody>
      </p:sp>
      <p:graphicFrame>
        <p:nvGraphicFramePr>
          <p:cNvPr id="4" name="Content Placeholder 3"/>
          <p:cNvGraphicFramePr>
            <a:graphicFrameLocks noGrp="1"/>
          </p:cNvGraphicFramePr>
          <p:nvPr>
            <p:ph idx="1"/>
          </p:nvPr>
        </p:nvGraphicFramePr>
        <p:xfrm>
          <a:off x="228600" y="1828800"/>
          <a:ext cx="87630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normAutofit/>
          </a:bodyPr>
          <a:lstStyle/>
          <a:p>
            <a:pPr lvl="0" algn="ctr"/>
            <a:r>
              <a:rPr lang="en-US" sz="3600" b="1" dirty="0">
                <a:latin typeface="Times New Roman" pitchFamily="18" charset="0"/>
                <a:cs typeface="Times New Roman" pitchFamily="18" charset="0"/>
              </a:rPr>
              <a:t>2.1 </a:t>
            </a:r>
            <a:r>
              <a:rPr lang="vi-VN" sz="3600" b="1" dirty="0">
                <a:latin typeface="Times New Roman" pitchFamily="18" charset="0"/>
                <a:cs typeface="Times New Roman" pitchFamily="18" charset="0"/>
              </a:rPr>
              <a:t>Chuẩn bị các nguyên liệu đầu vào</a:t>
            </a:r>
          </a:p>
        </p:txBody>
      </p:sp>
      <p:sp>
        <p:nvSpPr>
          <p:cNvPr id="3" name="Content Placeholder 2"/>
          <p:cNvSpPr>
            <a:spLocks noGrp="1"/>
          </p:cNvSpPr>
          <p:nvPr>
            <p:ph idx="1"/>
          </p:nvPr>
        </p:nvSpPr>
        <p:spPr>
          <a:xfrm>
            <a:off x="914400" y="1524000"/>
            <a:ext cx="8077200" cy="4953000"/>
          </a:xfrm>
        </p:spPr>
        <p:txBody>
          <a:bodyPr>
            <a:normAutofit/>
          </a:bodyPr>
          <a:lstStyle/>
          <a:p>
            <a:pPr lvl="0" algn="just"/>
            <a:r>
              <a:rPr lang="vi-VN" sz="2800" b="1" dirty="0">
                <a:latin typeface="Times New Roman" pitchFamily="18" charset="0"/>
                <a:cs typeface="Times New Roman" pitchFamily="18" charset="0"/>
              </a:rPr>
              <a:t>Phân lợn ép: </a:t>
            </a:r>
            <a:r>
              <a:rPr lang="vi-VN" sz="2800" dirty="0">
                <a:latin typeface="Times New Roman" pitchFamily="18" charset="0"/>
                <a:cs typeface="Times New Roman" pitchFamily="18" charset="0"/>
              </a:rPr>
              <a:t>được thu mua từ Bình Định chuyển về nhà máy sản xuất phân bón Nicotex Đăk Lăk. Than Bùn mua tại Tây Nguyên (Đăk Lăk, Lâm Đồng).</a:t>
            </a:r>
          </a:p>
          <a:p>
            <a:pPr lvl="0" algn="just"/>
            <a:r>
              <a:rPr lang="vi-VN" sz="2800" b="1" dirty="0">
                <a:latin typeface="Times New Roman" pitchFamily="18" charset="0"/>
                <a:cs typeface="Times New Roman" pitchFamily="18" charset="0"/>
              </a:rPr>
              <a:t>Phương pháp thu gom: </a:t>
            </a:r>
            <a:r>
              <a:rPr lang="vi-VN" sz="2800" dirty="0">
                <a:latin typeface="Times New Roman" pitchFamily="18" charset="0"/>
                <a:cs typeface="Times New Roman" pitchFamily="18" charset="0"/>
              </a:rPr>
              <a:t>Tách chất thải rắn t</a:t>
            </a:r>
            <a:r>
              <a:rPr lang="en-US" sz="2800" dirty="0">
                <a:latin typeface="Times New Roman" pitchFamily="18" charset="0"/>
                <a:cs typeface="Times New Roman" pitchFamily="18" charset="0"/>
              </a:rPr>
              <a:t>ừ</a:t>
            </a:r>
            <a:r>
              <a:rPr lang="vi-VN" sz="2800" dirty="0">
                <a:latin typeface="Times New Roman" pitchFamily="18" charset="0"/>
                <a:cs typeface="Times New Roman" pitchFamily="18" charset="0"/>
              </a:rPr>
              <a:t> hỗn hợp chất thải chăn nuôi, phần chất thải rắn đã được tách ép và nghiền nhỏ được đóng bao 20 </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25</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kg.</a:t>
            </a:r>
          </a:p>
          <a:p>
            <a:pPr lvl="0" algn="just"/>
            <a:r>
              <a:rPr lang="vi-VN" sz="2800" b="1" dirty="0">
                <a:latin typeface="Times New Roman" pitchFamily="18" charset="0"/>
                <a:cs typeface="Times New Roman" pitchFamily="18" charset="0"/>
              </a:rPr>
              <a:t>Phương pháp xử lý mùi trước khi vận chuyển: </a:t>
            </a:r>
            <a:r>
              <a:rPr lang="vi-VN" sz="2800" dirty="0">
                <a:latin typeface="Times New Roman" pitchFamily="18" charset="0"/>
                <a:cs typeface="Times New Roman" pitchFamily="18" charset="0"/>
              </a:rPr>
              <a:t>Mặc dù phân chuồng đã được tách ép nhưng vẫn có mùi hôi của phân, nếu thu gom với số lượng lớn, tập kết tại kho bãi và vận chuyển sẽ phát sinh mùi</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498080" cy="1143000"/>
          </a:xfrm>
        </p:spPr>
        <p:txBody>
          <a:bodyPr>
            <a:normAutofit/>
          </a:bodyPr>
          <a:lstStyle/>
          <a:p>
            <a:pPr algn="ctr"/>
            <a:r>
              <a:rPr lang="en-US" sz="3600" b="1" dirty="0">
                <a:latin typeface="Times New Roman" pitchFamily="18" charset="0"/>
                <a:cs typeface="Times New Roman" pitchFamily="18" charset="0"/>
              </a:rPr>
              <a:t>1. </a:t>
            </a:r>
            <a:r>
              <a:rPr lang="vi-VN" sz="3600" b="1" dirty="0">
                <a:latin typeface="Times New Roman" pitchFamily="18" charset="0"/>
                <a:cs typeface="Times New Roman" pitchFamily="18" charset="0"/>
              </a:rPr>
              <a:t>Thông tin chung về dự án</a:t>
            </a:r>
          </a:p>
        </p:txBody>
      </p:sp>
      <p:sp>
        <p:nvSpPr>
          <p:cNvPr id="3" name="Content Placeholder 2"/>
          <p:cNvSpPr>
            <a:spLocks noGrp="1"/>
          </p:cNvSpPr>
          <p:nvPr>
            <p:ph idx="1"/>
          </p:nvPr>
        </p:nvSpPr>
        <p:spPr>
          <a:xfrm>
            <a:off x="838200" y="1371600"/>
            <a:ext cx="8305800" cy="5257800"/>
          </a:xfrm>
        </p:spPr>
        <p:txBody>
          <a:bodyPr>
            <a:noAutofit/>
          </a:bodyPr>
          <a:lstStyle/>
          <a:p>
            <a:pPr>
              <a:lnSpc>
                <a:spcPts val="4000"/>
              </a:lnSpc>
              <a:spcAft>
                <a:spcPts val="600"/>
              </a:spcAft>
            </a:pPr>
            <a:r>
              <a:rPr lang="de-DE" sz="2800" dirty="0">
                <a:latin typeface="Times New Roman" pitchFamily="18" charset="0"/>
                <a:cs typeface="Times New Roman" pitchFamily="18" charset="0"/>
              </a:rPr>
              <a:t>Dự án: Hỗ trợ nông nghiệp Các bon thấp; </a:t>
            </a:r>
            <a:endParaRPr lang="en-US" sz="2800" dirty="0">
              <a:latin typeface="Times New Roman" pitchFamily="18" charset="0"/>
              <a:cs typeface="Times New Roman" pitchFamily="18" charset="0"/>
            </a:endParaRPr>
          </a:p>
          <a:p>
            <a:pPr>
              <a:lnSpc>
                <a:spcPts val="4000"/>
              </a:lnSpc>
              <a:spcAft>
                <a:spcPts val="600"/>
              </a:spcAft>
            </a:pPr>
            <a:r>
              <a:rPr lang="de-DE" sz="2800" dirty="0">
                <a:latin typeface="Times New Roman" pitchFamily="18" charset="0"/>
                <a:cs typeface="Times New Roman" pitchFamily="18" charset="0"/>
              </a:rPr>
              <a:t>Tên nhà tài trợ: Ngân hàng Phát triển Châu Á (ADB).</a:t>
            </a:r>
            <a:endParaRPr lang="en-US" sz="2800" dirty="0">
              <a:latin typeface="Times New Roman" pitchFamily="18" charset="0"/>
              <a:cs typeface="Times New Roman" pitchFamily="18" charset="0"/>
            </a:endParaRPr>
          </a:p>
          <a:p>
            <a:pPr>
              <a:lnSpc>
                <a:spcPts val="4000"/>
              </a:lnSpc>
              <a:spcAft>
                <a:spcPts val="600"/>
              </a:spcAft>
            </a:pPr>
            <a:r>
              <a:rPr lang="de-DE" sz="2800" dirty="0">
                <a:latin typeface="Times New Roman" pitchFamily="18" charset="0"/>
                <a:cs typeface="Times New Roman" pitchFamily="18" charset="0"/>
              </a:rPr>
              <a:t>Cơ quan thực hiện: Ban Quản lý các dự án Nông nghiệp; Ban QLDA Hỗ trợ nông nghiệp Các bon thấp. </a:t>
            </a:r>
            <a:endParaRPr lang="en-US" sz="2800" dirty="0">
              <a:latin typeface="Times New Roman" pitchFamily="18" charset="0"/>
              <a:cs typeface="Times New Roman" pitchFamily="18" charset="0"/>
            </a:endParaRPr>
          </a:p>
          <a:p>
            <a:pPr>
              <a:lnSpc>
                <a:spcPts val="4000"/>
              </a:lnSpc>
              <a:spcAft>
                <a:spcPts val="600"/>
              </a:spcAft>
            </a:pPr>
            <a:r>
              <a:rPr lang="de-DE" sz="2800" dirty="0">
                <a:latin typeface="Times New Roman" pitchFamily="18" charset="0"/>
                <a:cs typeface="Times New Roman" pitchFamily="18" charset="0"/>
              </a:rPr>
              <a:t>Thời gian thực hiện dự án: 2013 – 2019. </a:t>
            </a:r>
            <a:endParaRPr lang="en-US" sz="2800" dirty="0">
              <a:latin typeface="Times New Roman" pitchFamily="18" charset="0"/>
              <a:cs typeface="Times New Roman" pitchFamily="18" charset="0"/>
            </a:endParaRPr>
          </a:p>
          <a:p>
            <a:pPr>
              <a:lnSpc>
                <a:spcPts val="4000"/>
              </a:lnSpc>
              <a:spcAft>
                <a:spcPts val="600"/>
              </a:spcAft>
            </a:pPr>
            <a:r>
              <a:rPr lang="de-DE" sz="2800" dirty="0">
                <a:latin typeface="Times New Roman" pitchFamily="18" charset="0"/>
                <a:cs typeface="Times New Roman" pitchFamily="18" charset="0"/>
              </a:rPr>
              <a:t>Tổng vốn đầu tư của Dự án: 84 triệu USD.</a:t>
            </a:r>
            <a:endParaRPr lang="en-US" sz="2800" dirty="0">
              <a:latin typeface="Times New Roman" pitchFamily="18" charset="0"/>
              <a:cs typeface="Times New Roman" pitchFamily="18" charset="0"/>
            </a:endParaRPr>
          </a:p>
          <a:p>
            <a:pPr>
              <a:lnSpc>
                <a:spcPts val="4000"/>
              </a:lnSpc>
              <a:spcAft>
                <a:spcPts val="600"/>
              </a:spcAft>
            </a:pPr>
            <a:r>
              <a:rPr lang="de-DE" sz="2800" dirty="0">
                <a:latin typeface="Times New Roman" pitchFamily="18" charset="0"/>
                <a:cs typeface="Times New Roman" pitchFamily="18" charset="0"/>
              </a:rPr>
              <a:t>Phạm vi hoạt động của dự án: Lào Cai, Sơn La, Phú Thọ, Bắc Giang, Nam Định, Hà Tĩnh, Bình Định, Tiền Giang, Bến Tre và Sóc Trăng.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53891110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305800" cy="1143000"/>
          </a:xfrm>
        </p:spPr>
        <p:txBody>
          <a:bodyPr>
            <a:normAutofit fontScale="90000"/>
          </a:bodyPr>
          <a:lstStyle/>
          <a:p>
            <a:pPr lvl="0" algn="ctr"/>
            <a:r>
              <a:rPr lang="en-US" sz="3600" b="1" dirty="0">
                <a:latin typeface="Times New Roman" pitchFamily="18" charset="0"/>
                <a:cs typeface="Times New Roman" pitchFamily="18" charset="0"/>
              </a:rPr>
              <a:t>2.1 </a:t>
            </a:r>
            <a:r>
              <a:rPr lang="vi-VN" sz="3600" b="1" dirty="0">
                <a:latin typeface="Times New Roman" pitchFamily="18" charset="0"/>
                <a:cs typeface="Times New Roman" pitchFamily="18" charset="0"/>
              </a:rPr>
              <a:t>Thuyết minh liên kết thu gom phân ép từ chất thải chăn nuôi lợn</a:t>
            </a:r>
          </a:p>
        </p:txBody>
      </p:sp>
      <p:graphicFrame>
        <p:nvGraphicFramePr>
          <p:cNvPr id="5" name="Table 4"/>
          <p:cNvGraphicFramePr>
            <a:graphicFrameLocks noGrp="1"/>
          </p:cNvGraphicFramePr>
          <p:nvPr/>
        </p:nvGraphicFramePr>
        <p:xfrm>
          <a:off x="228601" y="1555971"/>
          <a:ext cx="8762999" cy="5105400"/>
        </p:xfrm>
        <a:graphic>
          <a:graphicData uri="http://schemas.openxmlformats.org/drawingml/2006/table">
            <a:tbl>
              <a:tblPr/>
              <a:tblGrid>
                <a:gridCol w="554769">
                  <a:extLst>
                    <a:ext uri="{9D8B030D-6E8A-4147-A177-3AD203B41FA5}">
                      <a16:colId xmlns="" xmlns:a16="http://schemas.microsoft.com/office/drawing/2014/main" val="20000"/>
                    </a:ext>
                  </a:extLst>
                </a:gridCol>
                <a:gridCol w="1121630">
                  <a:extLst>
                    <a:ext uri="{9D8B030D-6E8A-4147-A177-3AD203B41FA5}">
                      <a16:colId xmlns="" xmlns:a16="http://schemas.microsoft.com/office/drawing/2014/main" val="20001"/>
                    </a:ext>
                  </a:extLst>
                </a:gridCol>
                <a:gridCol w="3542137">
                  <a:extLst>
                    <a:ext uri="{9D8B030D-6E8A-4147-A177-3AD203B41FA5}">
                      <a16:colId xmlns="" xmlns:a16="http://schemas.microsoft.com/office/drawing/2014/main" val="20002"/>
                    </a:ext>
                  </a:extLst>
                </a:gridCol>
                <a:gridCol w="3544463">
                  <a:extLst>
                    <a:ext uri="{9D8B030D-6E8A-4147-A177-3AD203B41FA5}">
                      <a16:colId xmlns="" xmlns:a16="http://schemas.microsoft.com/office/drawing/2014/main" val="20003"/>
                    </a:ext>
                  </a:extLst>
                </a:gridCol>
              </a:tblGrid>
              <a:tr h="478178">
                <a:tc>
                  <a:txBody>
                    <a:bodyPr/>
                    <a:lstStyle/>
                    <a:p>
                      <a:pPr marL="0" marR="0" algn="ctr">
                        <a:lnSpc>
                          <a:spcPts val="2600"/>
                        </a:lnSpc>
                        <a:spcBef>
                          <a:spcPts val="600"/>
                        </a:spcBef>
                        <a:spcAft>
                          <a:spcPts val="600"/>
                        </a:spcAft>
                      </a:pPr>
                      <a:r>
                        <a:rPr lang="en-US" sz="2400" b="1" dirty="0">
                          <a:latin typeface="Times New Roman" pitchFamily="18" charset="0"/>
                          <a:ea typeface="Times New Roman"/>
                          <a:cs typeface="Times New Roman" pitchFamily="18" charset="0"/>
                        </a:rPr>
                        <a:t>TT</a:t>
                      </a:r>
                      <a:endParaRPr lang="en-US" sz="2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600"/>
                        </a:lnSpc>
                        <a:spcBef>
                          <a:spcPts val="600"/>
                        </a:spcBef>
                        <a:spcAft>
                          <a:spcPts val="600"/>
                        </a:spcAft>
                      </a:pPr>
                      <a:r>
                        <a:rPr lang="en-US" sz="2400" b="1">
                          <a:latin typeface="Times New Roman" pitchFamily="18" charset="0"/>
                          <a:ea typeface="Times New Roman"/>
                          <a:cs typeface="Times New Roman" pitchFamily="18" charset="0"/>
                        </a:rPr>
                        <a:t>Công đoạn</a:t>
                      </a:r>
                      <a:endParaRPr lang="en-US" sz="24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600"/>
                        </a:lnSpc>
                        <a:spcBef>
                          <a:spcPts val="600"/>
                        </a:spcBef>
                        <a:spcAft>
                          <a:spcPts val="600"/>
                        </a:spcAft>
                      </a:pPr>
                      <a:r>
                        <a:rPr lang="en-US" sz="2400" b="1">
                          <a:latin typeface="Times New Roman" pitchFamily="18" charset="0"/>
                          <a:ea typeface="Times New Roman"/>
                          <a:cs typeface="Times New Roman" pitchFamily="18" charset="0"/>
                        </a:rPr>
                        <a:t>Thông số kỹ thuật chính</a:t>
                      </a:r>
                      <a:endParaRPr lang="en-US" sz="24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600"/>
                        </a:lnSpc>
                        <a:spcBef>
                          <a:spcPts val="600"/>
                        </a:spcBef>
                        <a:spcAft>
                          <a:spcPts val="600"/>
                        </a:spcAft>
                      </a:pPr>
                      <a:r>
                        <a:rPr lang="en-US" sz="2400" b="1">
                          <a:latin typeface="Times New Roman" pitchFamily="18" charset="0"/>
                          <a:ea typeface="Times New Roman"/>
                          <a:cs typeface="Times New Roman" pitchFamily="18" charset="0"/>
                        </a:rPr>
                        <a:t>Mô tả</a:t>
                      </a:r>
                      <a:endParaRPr lang="en-US" sz="24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421428">
                <a:tc>
                  <a:txBody>
                    <a:bodyPr/>
                    <a:lstStyle/>
                    <a:p>
                      <a:pPr marL="0" marR="0" algn="just">
                        <a:lnSpc>
                          <a:spcPts val="2600"/>
                        </a:lnSpc>
                        <a:spcBef>
                          <a:spcPts val="600"/>
                        </a:spcBef>
                        <a:spcAft>
                          <a:spcPts val="600"/>
                        </a:spcAft>
                      </a:pPr>
                      <a:r>
                        <a:rPr lang="en-US" sz="2400">
                          <a:latin typeface="Times New Roman" pitchFamily="18" charset="0"/>
                          <a:ea typeface="Times New Roman"/>
                          <a:cs typeface="Times New Roman" pitchFamily="18" charset="0"/>
                        </a:rPr>
                        <a:t>1</a:t>
                      </a:r>
                      <a:endParaRPr lang="en-US" sz="24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600"/>
                        </a:lnSpc>
                        <a:spcBef>
                          <a:spcPts val="600"/>
                        </a:spcBef>
                        <a:spcAft>
                          <a:spcPts val="600"/>
                        </a:spcAft>
                      </a:pPr>
                      <a:r>
                        <a:rPr lang="en-US" sz="2400">
                          <a:latin typeface="Times New Roman" pitchFamily="18" charset="0"/>
                          <a:ea typeface="Times New Roman"/>
                          <a:cs typeface="Times New Roman" pitchFamily="18" charset="0"/>
                        </a:rPr>
                        <a:t>Tách ép chất thải chăn nuôi</a:t>
                      </a:r>
                      <a:endParaRPr lang="en-US" sz="24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600"/>
                        </a:lnSpc>
                        <a:spcBef>
                          <a:spcPts val="600"/>
                        </a:spcBef>
                        <a:spcAft>
                          <a:spcPts val="600"/>
                        </a:spcAft>
                      </a:pP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Công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suất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ép</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trung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bình</a:t>
                      </a:r>
                      <a:r>
                        <a:rPr lang="en-US" sz="2400" dirty="0">
                          <a:latin typeface="Times New Roman" pitchFamily="18" charset="0"/>
                          <a:ea typeface="Times New Roman"/>
                          <a:cs typeface="Times New Roman" pitchFamily="18" charset="0"/>
                        </a:rPr>
                        <a:t> 16-20m</a:t>
                      </a:r>
                      <a:r>
                        <a:rPr lang="en-US" sz="2400" baseline="30000" dirty="0">
                          <a:latin typeface="Times New Roman" pitchFamily="18" charset="0"/>
                          <a:ea typeface="Times New Roman"/>
                          <a:cs typeface="Times New Roman" pitchFamily="18" charset="0"/>
                        </a:rPr>
                        <a:t>3</a:t>
                      </a:r>
                      <a:r>
                        <a:rPr lang="en-US" sz="2400" dirty="0">
                          <a:latin typeface="Times New Roman" pitchFamily="18" charset="0"/>
                          <a:ea typeface="Times New Roman"/>
                          <a:cs typeface="Times New Roman" pitchFamily="18" charset="0"/>
                        </a:rPr>
                        <a:t>/h</a:t>
                      </a:r>
                      <a:endParaRPr lang="en-US" sz="2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600"/>
                        </a:lnSpc>
                        <a:spcBef>
                          <a:spcPts val="600"/>
                        </a:spcBef>
                        <a:spcAft>
                          <a:spcPts val="600"/>
                        </a:spcAft>
                      </a:pPr>
                      <a:r>
                        <a:rPr lang="en-US" sz="2400" dirty="0" err="1">
                          <a:latin typeface="Times New Roman" pitchFamily="18" charset="0"/>
                          <a:ea typeface="Times New Roman"/>
                          <a:cs typeface="Times New Roman" pitchFamily="18" charset="0"/>
                        </a:rPr>
                        <a:t>Hỗn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hợp</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chất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thải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chăn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nuôi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được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tách</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ép</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để</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thu</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được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phân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ép</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khô</a:t>
                      </a:r>
                      <a:r>
                        <a:rPr lang="en-US" sz="2400" dirty="0">
                          <a:latin typeface="Times New Roman" pitchFamily="18" charset="0"/>
                          <a:ea typeface="Times New Roman"/>
                          <a:cs typeface="Times New Roman" pitchFamily="18" charset="0"/>
                        </a:rPr>
                        <a:t>.</a:t>
                      </a:r>
                      <a:endParaRPr lang="en-US" sz="2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468343">
                <a:tc>
                  <a:txBody>
                    <a:bodyPr/>
                    <a:lstStyle/>
                    <a:p>
                      <a:pPr marL="0" marR="0" algn="just">
                        <a:lnSpc>
                          <a:spcPts val="2600"/>
                        </a:lnSpc>
                        <a:spcBef>
                          <a:spcPts val="600"/>
                        </a:spcBef>
                        <a:spcAft>
                          <a:spcPts val="600"/>
                        </a:spcAft>
                      </a:pPr>
                      <a:r>
                        <a:rPr lang="en-US" sz="2400">
                          <a:latin typeface="Times New Roman" pitchFamily="18" charset="0"/>
                          <a:ea typeface="Times New Roman"/>
                          <a:cs typeface="Times New Roman" pitchFamily="18" charset="0"/>
                        </a:rPr>
                        <a:t>2</a:t>
                      </a:r>
                      <a:endParaRPr lang="en-US" sz="24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600"/>
                        </a:lnSpc>
                        <a:spcBef>
                          <a:spcPts val="600"/>
                        </a:spcBef>
                        <a:spcAft>
                          <a:spcPts val="600"/>
                        </a:spcAft>
                      </a:pPr>
                      <a:r>
                        <a:rPr lang="en-US" sz="2400">
                          <a:latin typeface="Times New Roman" pitchFamily="18" charset="0"/>
                          <a:ea typeface="Times New Roman"/>
                          <a:cs typeface="Times New Roman" pitchFamily="18" charset="0"/>
                        </a:rPr>
                        <a:t>Xử lý mùi</a:t>
                      </a:r>
                      <a:endParaRPr lang="en-US" sz="24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600"/>
                        </a:lnSpc>
                        <a:spcBef>
                          <a:spcPts val="600"/>
                        </a:spcBef>
                        <a:spcAft>
                          <a:spcPts val="600"/>
                        </a:spcAft>
                      </a:pP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Xử</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lý</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mùi</a:t>
                      </a:r>
                      <a:r>
                        <a:rPr lang="en-US" sz="2400" dirty="0">
                          <a:latin typeface="Times New Roman" pitchFamily="18" charset="0"/>
                          <a:ea typeface="Times New Roman"/>
                          <a:cs typeface="Times New Roman" pitchFamily="18" charset="0"/>
                        </a:rPr>
                        <a:t>  7-10 </a:t>
                      </a:r>
                      <a:r>
                        <a:rPr lang="en-US" sz="2400" dirty="0" err="1">
                          <a:latin typeface="Times New Roman" pitchFamily="18" charset="0"/>
                          <a:ea typeface="Times New Roman"/>
                          <a:cs typeface="Times New Roman" pitchFamily="18" charset="0"/>
                        </a:rPr>
                        <a:t>ngày</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để</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giảm</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mùi</a:t>
                      </a:r>
                      <a:r>
                        <a:rPr lang="en-US" sz="2400" dirty="0">
                          <a:latin typeface="Times New Roman" pitchFamily="18" charset="0"/>
                          <a:ea typeface="Times New Roman"/>
                          <a:cs typeface="Times New Roman" pitchFamily="18" charset="0"/>
                        </a:rPr>
                        <a:t>, </a:t>
                      </a:r>
                      <a:endParaRPr lang="en-US" sz="2400" dirty="0">
                        <a:latin typeface="Times New Roman" pitchFamily="18" charset="0"/>
                        <a:ea typeface="Calibri"/>
                        <a:cs typeface="Times New Roman" pitchFamily="18" charset="0"/>
                      </a:endParaRPr>
                    </a:p>
                    <a:p>
                      <a:pPr marL="0" marR="0" algn="just">
                        <a:lnSpc>
                          <a:spcPts val="2600"/>
                        </a:lnSpc>
                        <a:spcBef>
                          <a:spcPts val="600"/>
                        </a:spcBef>
                        <a:spcAft>
                          <a:spcPts val="600"/>
                        </a:spcAft>
                      </a:pP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Xử</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lý</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mùi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sử</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dụng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chế</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phẩm</a:t>
                      </a:r>
                      <a:r>
                        <a:rPr lang="en-US" sz="2400" dirty="0">
                          <a:latin typeface="Times New Roman" pitchFamily="18" charset="0"/>
                          <a:ea typeface="Times New Roman"/>
                          <a:cs typeface="Times New Roman" pitchFamily="18" charset="0"/>
                        </a:rPr>
                        <a:t> EM </a:t>
                      </a:r>
                      <a:r>
                        <a:rPr lang="en-US" sz="2400" dirty="0" err="1">
                          <a:latin typeface="Times New Roman" pitchFamily="18" charset="0"/>
                          <a:ea typeface="Times New Roman"/>
                          <a:cs typeface="Times New Roman" pitchFamily="18" charset="0"/>
                        </a:rPr>
                        <a:t>trong</a:t>
                      </a:r>
                      <a:r>
                        <a:rPr lang="en-US" sz="2400" dirty="0">
                          <a:latin typeface="Times New Roman" pitchFamily="18" charset="0"/>
                          <a:ea typeface="Times New Roman"/>
                          <a:cs typeface="Times New Roman" pitchFamily="18" charset="0"/>
                        </a:rPr>
                        <a:t> 3-5 </a:t>
                      </a:r>
                      <a:r>
                        <a:rPr lang="en-US" sz="2400" dirty="0" err="1">
                          <a:latin typeface="Times New Roman" pitchFamily="18" charset="0"/>
                          <a:ea typeface="Times New Roman"/>
                          <a:cs typeface="Times New Roman" pitchFamily="18" charset="0"/>
                        </a:rPr>
                        <a:t>ngày</a:t>
                      </a:r>
                      <a:r>
                        <a:rPr lang="en-US" sz="2400" dirty="0">
                          <a:latin typeface="Times New Roman" pitchFamily="18" charset="0"/>
                          <a:ea typeface="Times New Roman"/>
                          <a:cs typeface="Times New Roman" pitchFamily="18" charset="0"/>
                        </a:rPr>
                        <a:t> </a:t>
                      </a:r>
                      <a:endParaRPr lang="en-US" sz="2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600"/>
                        </a:lnSpc>
                        <a:spcBef>
                          <a:spcPts val="600"/>
                        </a:spcBef>
                        <a:spcAft>
                          <a:spcPts val="600"/>
                        </a:spcAft>
                      </a:pPr>
                      <a:r>
                        <a:rPr lang="en-US" sz="2400">
                          <a:latin typeface="Times New Roman" pitchFamily="18" charset="0"/>
                          <a:ea typeface="Times New Roman"/>
                          <a:cs typeface="Times New Roman" pitchFamily="18" charset="0"/>
                        </a:rPr>
                        <a:t>Phân ép được đổ đống để xử lý mùi trước khi thu gom.</a:t>
                      </a:r>
                      <a:endParaRPr lang="en-US" sz="240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248280">
                <a:tc>
                  <a:txBody>
                    <a:bodyPr/>
                    <a:lstStyle/>
                    <a:p>
                      <a:pPr marL="0" marR="0" algn="just">
                        <a:lnSpc>
                          <a:spcPts val="2600"/>
                        </a:lnSpc>
                        <a:spcBef>
                          <a:spcPts val="600"/>
                        </a:spcBef>
                        <a:spcAft>
                          <a:spcPts val="600"/>
                        </a:spcAft>
                      </a:pPr>
                      <a:r>
                        <a:rPr lang="en-US" sz="2400" dirty="0">
                          <a:latin typeface="Times New Roman" pitchFamily="18" charset="0"/>
                          <a:ea typeface="Times New Roman"/>
                          <a:cs typeface="Times New Roman" pitchFamily="18" charset="0"/>
                        </a:rPr>
                        <a:t>3</a:t>
                      </a:r>
                      <a:endParaRPr lang="en-US" sz="2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600"/>
                        </a:lnSpc>
                        <a:spcBef>
                          <a:spcPts val="600"/>
                        </a:spcBef>
                        <a:spcAft>
                          <a:spcPts val="600"/>
                        </a:spcAft>
                      </a:pPr>
                      <a:r>
                        <a:rPr lang="en-US" sz="2400" dirty="0" err="1">
                          <a:latin typeface="Times New Roman" pitchFamily="18" charset="0"/>
                          <a:ea typeface="Times New Roman"/>
                          <a:cs typeface="Times New Roman" pitchFamily="18" charset="0"/>
                        </a:rPr>
                        <a:t>Kiểm</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tra</a:t>
                      </a:r>
                      <a:r>
                        <a:rPr lang="en-US" sz="2400" dirty="0">
                          <a:latin typeface="Times New Roman" pitchFamily="18" charset="0"/>
                          <a:ea typeface="Times New Roman"/>
                          <a:cs typeface="Times New Roman" pitchFamily="18" charset="0"/>
                        </a:rPr>
                        <a:t> </a:t>
                      </a:r>
                      <a:endParaRPr lang="en-US" sz="2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600"/>
                        </a:lnSpc>
                        <a:spcBef>
                          <a:spcPts val="600"/>
                        </a:spcBef>
                        <a:spcAft>
                          <a:spcPts val="600"/>
                        </a:spcAft>
                      </a:pP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Độ</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ẩm</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nhỏ</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hơn</a:t>
                      </a:r>
                      <a:r>
                        <a:rPr lang="en-US" sz="2400" dirty="0">
                          <a:latin typeface="Times New Roman" pitchFamily="18" charset="0"/>
                          <a:ea typeface="Times New Roman"/>
                          <a:cs typeface="Times New Roman" pitchFamily="18" charset="0"/>
                        </a:rPr>
                        <a:t> 25%.</a:t>
                      </a:r>
                      <a:endParaRPr lang="en-US" sz="2400" dirty="0">
                        <a:latin typeface="Times New Roman" pitchFamily="18" charset="0"/>
                        <a:ea typeface="Calibri"/>
                        <a:cs typeface="Times New Roman" pitchFamily="18" charset="0"/>
                      </a:endParaRPr>
                    </a:p>
                    <a:p>
                      <a:pPr marL="0" marR="0" algn="just">
                        <a:lnSpc>
                          <a:spcPts val="2600"/>
                        </a:lnSpc>
                        <a:spcBef>
                          <a:spcPts val="600"/>
                        </a:spcBef>
                        <a:spcAft>
                          <a:spcPts val="600"/>
                        </a:spcAft>
                      </a:pP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Mùi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hôi</a:t>
                      </a:r>
                      <a:r>
                        <a:rPr lang="en-US" sz="2400" dirty="0">
                          <a:latin typeface="Times New Roman" pitchFamily="18" charset="0"/>
                          <a:ea typeface="Times New Roman"/>
                          <a:cs typeface="Times New Roman" pitchFamily="18" charset="0"/>
                        </a:rPr>
                        <a:t> ở </a:t>
                      </a:r>
                      <a:r>
                        <a:rPr lang="en-US" sz="2400" dirty="0" err="1">
                          <a:latin typeface="Times New Roman" pitchFamily="18" charset="0"/>
                          <a:ea typeface="Times New Roman"/>
                          <a:cs typeface="Times New Roman" pitchFamily="18" charset="0"/>
                        </a:rPr>
                        <a:t>mức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thấp</a:t>
                      </a:r>
                      <a:r>
                        <a:rPr lang="en-US" sz="2400" dirty="0">
                          <a:latin typeface="Times New Roman" pitchFamily="18" charset="0"/>
                          <a:ea typeface="Times New Roman"/>
                          <a:cs typeface="Times New Roman" pitchFamily="18" charset="0"/>
                        </a:rPr>
                        <a:t>.</a:t>
                      </a:r>
                      <a:endParaRPr lang="en-US" sz="2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600"/>
                        </a:lnSpc>
                        <a:spcBef>
                          <a:spcPts val="600"/>
                        </a:spcBef>
                        <a:spcAft>
                          <a:spcPts val="600"/>
                        </a:spcAft>
                      </a:pPr>
                      <a:r>
                        <a:rPr lang="en-US" sz="2400" dirty="0" err="1">
                          <a:latin typeface="Times New Roman" pitchFamily="18" charset="0"/>
                          <a:ea typeface="Times New Roman"/>
                          <a:cs typeface="Times New Roman" pitchFamily="18" charset="0"/>
                        </a:rPr>
                        <a:t>Phân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ép</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sau</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khi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xong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các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công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đoạn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xử</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lý</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sơ</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bộ</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được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kiểm</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tra</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trước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khi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đóng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bao</a:t>
                      </a:r>
                      <a:r>
                        <a:rPr lang="en-US" sz="2400" dirty="0">
                          <a:latin typeface="Times New Roman" pitchFamily="18" charset="0"/>
                          <a:ea typeface="Times New Roman"/>
                          <a:cs typeface="Times New Roman" pitchFamily="18" charset="0"/>
                        </a:rPr>
                        <a:t>.</a:t>
                      </a:r>
                      <a:endParaRPr lang="en-US" sz="2400" dirty="0">
                        <a:latin typeface="Times New Roman" pitchFamily="18" charset="0"/>
                        <a:ea typeface="Calibri"/>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305800" cy="1143000"/>
          </a:xfrm>
        </p:spPr>
        <p:txBody>
          <a:bodyPr>
            <a:normAutofit fontScale="90000"/>
          </a:bodyPr>
          <a:lstStyle/>
          <a:p>
            <a:pPr lvl="0" algn="ctr"/>
            <a:r>
              <a:rPr lang="en-US" sz="3600" b="1" dirty="0">
                <a:latin typeface="Times New Roman" pitchFamily="18" charset="0"/>
                <a:cs typeface="Times New Roman" pitchFamily="18" charset="0"/>
              </a:rPr>
              <a:t>2.1 </a:t>
            </a:r>
            <a:r>
              <a:rPr lang="vi-VN" sz="3600" b="1" dirty="0">
                <a:latin typeface="Times New Roman" pitchFamily="18" charset="0"/>
                <a:cs typeface="Times New Roman" pitchFamily="18" charset="0"/>
              </a:rPr>
              <a:t>Thuyết minh liên kết thu gom phân ép từ chất thải chăn nuôi lợn</a:t>
            </a:r>
          </a:p>
        </p:txBody>
      </p:sp>
      <p:graphicFrame>
        <p:nvGraphicFramePr>
          <p:cNvPr id="4" name="Table 3"/>
          <p:cNvGraphicFramePr>
            <a:graphicFrameLocks noGrp="1"/>
          </p:cNvGraphicFramePr>
          <p:nvPr/>
        </p:nvGraphicFramePr>
        <p:xfrm>
          <a:off x="381000" y="1371600"/>
          <a:ext cx="8458200" cy="5043040"/>
        </p:xfrm>
        <a:graphic>
          <a:graphicData uri="http://schemas.openxmlformats.org/drawingml/2006/table">
            <a:tbl>
              <a:tblPr/>
              <a:tblGrid>
                <a:gridCol w="535474">
                  <a:extLst>
                    <a:ext uri="{9D8B030D-6E8A-4147-A177-3AD203B41FA5}">
                      <a16:colId xmlns="" xmlns:a16="http://schemas.microsoft.com/office/drawing/2014/main" val="20000"/>
                    </a:ext>
                  </a:extLst>
                </a:gridCol>
                <a:gridCol w="1456523">
                  <a:extLst>
                    <a:ext uri="{9D8B030D-6E8A-4147-A177-3AD203B41FA5}">
                      <a16:colId xmlns="" xmlns:a16="http://schemas.microsoft.com/office/drawing/2014/main" val="20001"/>
                    </a:ext>
                  </a:extLst>
                </a:gridCol>
                <a:gridCol w="3045026">
                  <a:extLst>
                    <a:ext uri="{9D8B030D-6E8A-4147-A177-3AD203B41FA5}">
                      <a16:colId xmlns="" xmlns:a16="http://schemas.microsoft.com/office/drawing/2014/main" val="20002"/>
                    </a:ext>
                  </a:extLst>
                </a:gridCol>
                <a:gridCol w="3421177">
                  <a:extLst>
                    <a:ext uri="{9D8B030D-6E8A-4147-A177-3AD203B41FA5}">
                      <a16:colId xmlns="" xmlns:a16="http://schemas.microsoft.com/office/drawing/2014/main" val="20003"/>
                    </a:ext>
                  </a:extLst>
                </a:gridCol>
              </a:tblGrid>
              <a:tr h="411797">
                <a:tc>
                  <a:txBody>
                    <a:bodyPr/>
                    <a:lstStyle/>
                    <a:p>
                      <a:pPr marL="0" marR="0" algn="ctr">
                        <a:lnSpc>
                          <a:spcPts val="2400"/>
                        </a:lnSpc>
                        <a:spcBef>
                          <a:spcPts val="600"/>
                        </a:spcBef>
                        <a:spcAft>
                          <a:spcPts val="600"/>
                        </a:spcAft>
                      </a:pPr>
                      <a:r>
                        <a:rPr lang="en-US" sz="2400" b="1" dirty="0">
                          <a:latin typeface="Times New Roman"/>
                          <a:ea typeface="Times New Roman"/>
                          <a:cs typeface="Times New Roman"/>
                        </a:rPr>
                        <a:t>TT</a:t>
                      </a:r>
                      <a:endParaRPr lang="en-US" sz="2400" dirty="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400"/>
                        </a:lnSpc>
                        <a:spcBef>
                          <a:spcPts val="600"/>
                        </a:spcBef>
                        <a:spcAft>
                          <a:spcPts val="600"/>
                        </a:spcAft>
                      </a:pPr>
                      <a:r>
                        <a:rPr lang="en-US" sz="2400" b="1">
                          <a:latin typeface="Times New Roman"/>
                          <a:ea typeface="Times New Roman"/>
                          <a:cs typeface="Times New Roman"/>
                        </a:rPr>
                        <a:t>Công đoạn</a:t>
                      </a:r>
                      <a:endParaRPr lang="en-US" sz="240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400"/>
                        </a:lnSpc>
                        <a:spcBef>
                          <a:spcPts val="600"/>
                        </a:spcBef>
                        <a:spcAft>
                          <a:spcPts val="600"/>
                        </a:spcAft>
                      </a:pPr>
                      <a:r>
                        <a:rPr lang="en-US" sz="2400" b="1">
                          <a:latin typeface="Times New Roman"/>
                          <a:ea typeface="Times New Roman"/>
                          <a:cs typeface="Times New Roman"/>
                        </a:rPr>
                        <a:t>Thông số kỹ thuật chính</a:t>
                      </a:r>
                      <a:endParaRPr lang="en-US" sz="240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400"/>
                        </a:lnSpc>
                        <a:spcBef>
                          <a:spcPts val="600"/>
                        </a:spcBef>
                        <a:spcAft>
                          <a:spcPts val="600"/>
                        </a:spcAft>
                      </a:pPr>
                      <a:r>
                        <a:rPr lang="en-US" sz="2400" b="1">
                          <a:latin typeface="Times New Roman"/>
                          <a:ea typeface="Times New Roman"/>
                          <a:cs typeface="Times New Roman"/>
                        </a:rPr>
                        <a:t>Mô tả</a:t>
                      </a:r>
                      <a:endParaRPr lang="en-US" sz="240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447008">
                <a:tc>
                  <a:txBody>
                    <a:bodyPr/>
                    <a:lstStyle/>
                    <a:p>
                      <a:pPr marL="0" marR="0" algn="just">
                        <a:lnSpc>
                          <a:spcPts val="2400"/>
                        </a:lnSpc>
                        <a:spcBef>
                          <a:spcPts val="600"/>
                        </a:spcBef>
                        <a:spcAft>
                          <a:spcPts val="600"/>
                        </a:spcAft>
                      </a:pPr>
                      <a:r>
                        <a:rPr lang="en-US" sz="2400" dirty="0">
                          <a:latin typeface="Times New Roman"/>
                          <a:ea typeface="Times New Roman"/>
                          <a:cs typeface="Times New Roman"/>
                        </a:rPr>
                        <a:t>4</a:t>
                      </a:r>
                      <a:endParaRPr lang="en-US" sz="2400" dirty="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400"/>
                        </a:lnSpc>
                        <a:spcBef>
                          <a:spcPts val="600"/>
                        </a:spcBef>
                        <a:spcAft>
                          <a:spcPts val="600"/>
                        </a:spcAft>
                      </a:pPr>
                      <a:r>
                        <a:rPr lang="en-US" sz="2400">
                          <a:latin typeface="Times New Roman"/>
                          <a:ea typeface="Times New Roman"/>
                          <a:cs typeface="Times New Roman"/>
                        </a:rPr>
                        <a:t>Đóng bao và tập kết</a:t>
                      </a:r>
                      <a:endParaRPr lang="en-US" sz="240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400"/>
                        </a:lnSpc>
                        <a:spcBef>
                          <a:spcPts val="600"/>
                        </a:spcBef>
                        <a:spcAft>
                          <a:spcPts val="600"/>
                        </a:spcAft>
                      </a:pPr>
                      <a:r>
                        <a:rPr lang="en-US" sz="2400">
                          <a:latin typeface="Times New Roman"/>
                          <a:ea typeface="Times New Roman"/>
                          <a:cs typeface="Times New Roman"/>
                        </a:rPr>
                        <a:t>+ Đóng bao 25-50 kg</a:t>
                      </a:r>
                      <a:endParaRPr lang="en-US" sz="240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400"/>
                        </a:lnSpc>
                        <a:spcBef>
                          <a:spcPts val="600"/>
                        </a:spcBef>
                        <a:spcAft>
                          <a:spcPts val="600"/>
                        </a:spcAft>
                      </a:pPr>
                      <a:r>
                        <a:rPr lang="en-US" sz="2400">
                          <a:latin typeface="Times New Roman"/>
                          <a:ea typeface="Times New Roman"/>
                          <a:cs typeface="Times New Roman"/>
                        </a:rPr>
                        <a:t>Phân ép khô sau khi xử lý mùi được đóng bao để chuẩn bị thu gom về nhà máy sản xuất phân hữu cơ.</a:t>
                      </a:r>
                      <a:endParaRPr lang="en-US" sz="240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751042">
                <a:tc>
                  <a:txBody>
                    <a:bodyPr/>
                    <a:lstStyle/>
                    <a:p>
                      <a:pPr marL="0" marR="0" algn="just">
                        <a:lnSpc>
                          <a:spcPts val="2400"/>
                        </a:lnSpc>
                        <a:spcBef>
                          <a:spcPts val="600"/>
                        </a:spcBef>
                        <a:spcAft>
                          <a:spcPts val="600"/>
                        </a:spcAft>
                      </a:pPr>
                      <a:r>
                        <a:rPr lang="en-US" sz="2400">
                          <a:latin typeface="Times New Roman"/>
                          <a:ea typeface="Times New Roman"/>
                          <a:cs typeface="Times New Roman"/>
                        </a:rPr>
                        <a:t>5</a:t>
                      </a:r>
                      <a:endParaRPr lang="en-US" sz="240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400"/>
                        </a:lnSpc>
                        <a:spcBef>
                          <a:spcPts val="600"/>
                        </a:spcBef>
                        <a:spcAft>
                          <a:spcPts val="600"/>
                        </a:spcAft>
                      </a:pPr>
                      <a:r>
                        <a:rPr lang="en-US" sz="2400" dirty="0" err="1">
                          <a:latin typeface="Times New Roman"/>
                          <a:ea typeface="Times New Roman"/>
                          <a:cs typeface="Times New Roman"/>
                        </a:rPr>
                        <a:t>Vận</a:t>
                      </a:r>
                      <a:r>
                        <a:rPr lang="en-US" sz="2400" dirty="0">
                          <a:latin typeface="Times New Roman"/>
                          <a:ea typeface="Times New Roman"/>
                          <a:cs typeface="Times New Roman"/>
                        </a:rPr>
                        <a:t> </a:t>
                      </a:r>
                      <a:r>
                        <a:rPr lang="en-US" sz="2400" dirty="0" err="1">
                          <a:latin typeface="Times New Roman"/>
                          <a:ea typeface="Times New Roman"/>
                          <a:cs typeface="Times New Roman"/>
                        </a:rPr>
                        <a:t>chuyển</a:t>
                      </a:r>
                      <a:r>
                        <a:rPr lang="en-US" sz="2400" dirty="0">
                          <a:latin typeface="Times New Roman"/>
                          <a:ea typeface="Times New Roman"/>
                          <a:cs typeface="Times New Roman"/>
                        </a:rPr>
                        <a:t> </a:t>
                      </a:r>
                      <a:r>
                        <a:rPr lang="en-US" sz="2400" dirty="0" err="1">
                          <a:latin typeface="Times New Roman"/>
                          <a:ea typeface="Times New Roman"/>
                          <a:cs typeface="Times New Roman"/>
                        </a:rPr>
                        <a:t>về</a:t>
                      </a:r>
                      <a:r>
                        <a:rPr lang="en-US" sz="2400" dirty="0">
                          <a:latin typeface="Times New Roman"/>
                          <a:ea typeface="Times New Roman"/>
                          <a:cs typeface="Times New Roman"/>
                        </a:rPr>
                        <a:t> </a:t>
                      </a:r>
                      <a:r>
                        <a:rPr lang="en-US" sz="2400" dirty="0" err="1">
                          <a:latin typeface="Times New Roman"/>
                          <a:ea typeface="Times New Roman"/>
                          <a:cs typeface="Times New Roman"/>
                        </a:rPr>
                        <a:t>nhà</a:t>
                      </a:r>
                      <a:r>
                        <a:rPr lang="en-US" sz="2400" dirty="0">
                          <a:latin typeface="Times New Roman"/>
                          <a:ea typeface="Times New Roman"/>
                          <a:cs typeface="Times New Roman"/>
                        </a:rPr>
                        <a:t> </a:t>
                      </a:r>
                      <a:r>
                        <a:rPr lang="en-US" sz="2400" dirty="0" err="1">
                          <a:latin typeface="Times New Roman"/>
                          <a:ea typeface="Times New Roman"/>
                          <a:cs typeface="Times New Roman"/>
                        </a:rPr>
                        <a:t>máy</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công</a:t>
                      </a:r>
                      <a:r>
                        <a:rPr lang="en-US" sz="2400" dirty="0">
                          <a:latin typeface="Times New Roman"/>
                          <a:ea typeface="Times New Roman"/>
                          <a:cs typeface="Times New Roman"/>
                        </a:rPr>
                        <a:t> </a:t>
                      </a:r>
                      <a:r>
                        <a:rPr lang="en-US" sz="2400" dirty="0" err="1">
                          <a:latin typeface="Times New Roman"/>
                          <a:ea typeface="Times New Roman"/>
                          <a:cs typeface="Times New Roman"/>
                        </a:rPr>
                        <a:t>ty</a:t>
                      </a:r>
                      <a:endParaRPr lang="en-US" sz="2400" dirty="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400"/>
                        </a:lnSpc>
                        <a:spcBef>
                          <a:spcPts val="600"/>
                        </a:spcBef>
                        <a:spcAft>
                          <a:spcPts val="600"/>
                        </a:spcAft>
                      </a:pPr>
                      <a:r>
                        <a:rPr lang="en-US" sz="2400" dirty="0">
                          <a:latin typeface="Times New Roman"/>
                          <a:ea typeface="Times New Roman"/>
                          <a:cs typeface="Times New Roman"/>
                        </a:rPr>
                        <a:t>+ </a:t>
                      </a:r>
                      <a:r>
                        <a:rPr lang="en-US" sz="2400" dirty="0" err="1">
                          <a:latin typeface="Times New Roman"/>
                          <a:ea typeface="Times New Roman"/>
                          <a:cs typeface="Times New Roman"/>
                        </a:rPr>
                        <a:t>Sử</a:t>
                      </a:r>
                      <a:r>
                        <a:rPr lang="en-US" sz="2400" dirty="0">
                          <a:latin typeface="Times New Roman"/>
                          <a:ea typeface="Times New Roman"/>
                          <a:cs typeface="Times New Roman"/>
                        </a:rPr>
                        <a:t> </a:t>
                      </a:r>
                      <a:r>
                        <a:rPr lang="en-US" sz="2400" dirty="0" err="1">
                          <a:latin typeface="Times New Roman"/>
                          <a:ea typeface="Times New Roman"/>
                          <a:cs typeface="Times New Roman"/>
                        </a:rPr>
                        <a:t>dụng</a:t>
                      </a:r>
                      <a:r>
                        <a:rPr lang="en-US" sz="2400" dirty="0">
                          <a:latin typeface="Times New Roman"/>
                          <a:ea typeface="Times New Roman"/>
                          <a:cs typeface="Times New Roman"/>
                        </a:rPr>
                        <a:t> </a:t>
                      </a:r>
                      <a:r>
                        <a:rPr lang="en-US" sz="2400" dirty="0" err="1">
                          <a:latin typeface="Times New Roman"/>
                          <a:ea typeface="Times New Roman"/>
                          <a:cs typeface="Times New Roman"/>
                        </a:rPr>
                        <a:t>xe</a:t>
                      </a:r>
                      <a:r>
                        <a:rPr lang="en-US" sz="2400" dirty="0">
                          <a:latin typeface="Times New Roman"/>
                          <a:ea typeface="Times New Roman"/>
                          <a:cs typeface="Times New Roman"/>
                        </a:rPr>
                        <a:t> </a:t>
                      </a:r>
                      <a:r>
                        <a:rPr lang="en-US" sz="2400" dirty="0" err="1">
                          <a:latin typeface="Times New Roman"/>
                          <a:ea typeface="Times New Roman"/>
                          <a:cs typeface="Times New Roman"/>
                        </a:rPr>
                        <a:t>khổ</a:t>
                      </a:r>
                      <a:r>
                        <a:rPr lang="en-US" sz="2400" dirty="0">
                          <a:latin typeface="Times New Roman"/>
                          <a:ea typeface="Times New Roman"/>
                          <a:cs typeface="Times New Roman"/>
                        </a:rPr>
                        <a:t> </a:t>
                      </a:r>
                      <a:r>
                        <a:rPr lang="en-US" sz="2400" dirty="0" err="1">
                          <a:latin typeface="Times New Roman"/>
                          <a:ea typeface="Times New Roman"/>
                          <a:cs typeface="Times New Roman"/>
                        </a:rPr>
                        <a:t>lớn</a:t>
                      </a:r>
                      <a:r>
                        <a:rPr lang="en-US" sz="2400" dirty="0">
                          <a:latin typeface="Times New Roman"/>
                          <a:ea typeface="Times New Roman"/>
                          <a:cs typeface="Times New Roman"/>
                        </a:rPr>
                        <a:t>: Cont 20’, cont 40’, </a:t>
                      </a:r>
                      <a:r>
                        <a:rPr lang="en-US" sz="2400" dirty="0" err="1">
                          <a:latin typeface="Times New Roman"/>
                          <a:ea typeface="Times New Roman"/>
                          <a:cs typeface="Times New Roman"/>
                        </a:rPr>
                        <a:t>xe</a:t>
                      </a:r>
                      <a:r>
                        <a:rPr lang="en-US" sz="2400" dirty="0">
                          <a:latin typeface="Times New Roman"/>
                          <a:ea typeface="Times New Roman"/>
                          <a:cs typeface="Times New Roman"/>
                        </a:rPr>
                        <a:t> </a:t>
                      </a:r>
                      <a:r>
                        <a:rPr lang="en-US" sz="2400" dirty="0" err="1">
                          <a:latin typeface="Times New Roman"/>
                          <a:ea typeface="Times New Roman"/>
                          <a:cs typeface="Times New Roman"/>
                        </a:rPr>
                        <a:t>thùng</a:t>
                      </a:r>
                      <a:r>
                        <a:rPr lang="en-US" sz="2400" dirty="0">
                          <a:latin typeface="Times New Roman"/>
                          <a:ea typeface="Times New Roman"/>
                          <a:cs typeface="Times New Roman"/>
                        </a:rPr>
                        <a:t> 30 </a:t>
                      </a:r>
                      <a:r>
                        <a:rPr lang="en-US" sz="2400" dirty="0" err="1">
                          <a:latin typeface="Times New Roman"/>
                          <a:ea typeface="Times New Roman"/>
                          <a:cs typeface="Times New Roman"/>
                        </a:rPr>
                        <a:t>tấn</a:t>
                      </a:r>
                      <a:r>
                        <a:rPr lang="en-US" sz="2400" dirty="0">
                          <a:latin typeface="Times New Roman"/>
                          <a:ea typeface="Times New Roman"/>
                          <a:cs typeface="Times New Roman"/>
                        </a:rPr>
                        <a:t>.</a:t>
                      </a:r>
                      <a:endParaRPr lang="en-US" sz="2400" dirty="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400"/>
                        </a:lnSpc>
                        <a:spcBef>
                          <a:spcPts val="600"/>
                        </a:spcBef>
                        <a:spcAft>
                          <a:spcPts val="600"/>
                        </a:spcAft>
                      </a:pPr>
                      <a:r>
                        <a:rPr lang="en-US" sz="2400" dirty="0" err="1">
                          <a:latin typeface="Times New Roman"/>
                          <a:ea typeface="Times New Roman"/>
                          <a:cs typeface="Times New Roman"/>
                        </a:rPr>
                        <a:t>Phân</a:t>
                      </a:r>
                      <a:r>
                        <a:rPr lang="en-US" sz="2400" dirty="0">
                          <a:latin typeface="Times New Roman"/>
                          <a:ea typeface="Times New Roman"/>
                          <a:cs typeface="Times New Roman"/>
                        </a:rPr>
                        <a:t> </a:t>
                      </a:r>
                      <a:r>
                        <a:rPr lang="en-US" sz="2400" dirty="0" err="1">
                          <a:latin typeface="Times New Roman"/>
                          <a:ea typeface="Times New Roman"/>
                          <a:cs typeface="Times New Roman"/>
                        </a:rPr>
                        <a:t>ép</a:t>
                      </a:r>
                      <a:r>
                        <a:rPr lang="en-US" sz="2400" dirty="0">
                          <a:latin typeface="Times New Roman"/>
                          <a:ea typeface="Times New Roman"/>
                          <a:cs typeface="Times New Roman"/>
                        </a:rPr>
                        <a:t> </a:t>
                      </a:r>
                      <a:r>
                        <a:rPr lang="en-US" sz="2400" dirty="0" err="1">
                          <a:latin typeface="Times New Roman"/>
                          <a:ea typeface="Times New Roman"/>
                          <a:cs typeface="Times New Roman"/>
                        </a:rPr>
                        <a:t>sau</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đóng</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tập</a:t>
                      </a:r>
                      <a:r>
                        <a:rPr lang="en-US" sz="2400" dirty="0">
                          <a:latin typeface="Times New Roman"/>
                          <a:ea typeface="Times New Roman"/>
                          <a:cs typeface="Times New Roman"/>
                        </a:rPr>
                        <a:t> </a:t>
                      </a:r>
                      <a:r>
                        <a:rPr lang="en-US" sz="2400" dirty="0" err="1">
                          <a:latin typeface="Times New Roman"/>
                          <a:ea typeface="Times New Roman"/>
                          <a:cs typeface="Times New Roman"/>
                        </a:rPr>
                        <a:t>kết</a:t>
                      </a:r>
                      <a:r>
                        <a:rPr lang="en-US" sz="2400" dirty="0">
                          <a:latin typeface="Times New Roman"/>
                          <a:ea typeface="Times New Roman"/>
                          <a:cs typeface="Times New Roman"/>
                        </a:rPr>
                        <a:t> </a:t>
                      </a:r>
                      <a:r>
                        <a:rPr lang="en-US" sz="2400" dirty="0" err="1">
                          <a:latin typeface="Times New Roman"/>
                          <a:ea typeface="Times New Roman"/>
                          <a:cs typeface="Times New Roman"/>
                        </a:rPr>
                        <a:t>với</a:t>
                      </a:r>
                      <a:r>
                        <a:rPr lang="en-US" sz="2400" dirty="0">
                          <a:latin typeface="Times New Roman"/>
                          <a:ea typeface="Times New Roman"/>
                          <a:cs typeface="Times New Roman"/>
                        </a:rPr>
                        <a:t> </a:t>
                      </a:r>
                      <a:r>
                        <a:rPr lang="en-US" sz="2400" dirty="0" err="1">
                          <a:latin typeface="Times New Roman"/>
                          <a:ea typeface="Times New Roman"/>
                          <a:cs typeface="Times New Roman"/>
                        </a:rPr>
                        <a:t>số</a:t>
                      </a:r>
                      <a:r>
                        <a:rPr lang="en-US" sz="2400" dirty="0">
                          <a:latin typeface="Times New Roman"/>
                          <a:ea typeface="Times New Roman"/>
                          <a:cs typeface="Times New Roman"/>
                        </a:rPr>
                        <a:t> </a:t>
                      </a:r>
                      <a:r>
                        <a:rPr lang="en-US" sz="2400" dirty="0" err="1">
                          <a:latin typeface="Times New Roman"/>
                          <a:ea typeface="Times New Roman"/>
                          <a:cs typeface="Times New Roman"/>
                        </a:rPr>
                        <a:t>lượng</a:t>
                      </a:r>
                      <a:r>
                        <a:rPr lang="en-US" sz="2400" dirty="0">
                          <a:latin typeface="Times New Roman"/>
                          <a:ea typeface="Times New Roman"/>
                          <a:cs typeface="Times New Roman"/>
                        </a:rPr>
                        <a:t> &gt;20 </a:t>
                      </a:r>
                      <a:r>
                        <a:rPr lang="en-US" sz="2400" dirty="0" err="1">
                          <a:latin typeface="Times New Roman"/>
                          <a:ea typeface="Times New Roman"/>
                          <a:cs typeface="Times New Roman"/>
                        </a:rPr>
                        <a:t>tấn</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chuyển</a:t>
                      </a:r>
                      <a:r>
                        <a:rPr lang="en-US" sz="2400" dirty="0">
                          <a:latin typeface="Times New Roman"/>
                          <a:ea typeface="Times New Roman"/>
                          <a:cs typeface="Times New Roman"/>
                        </a:rPr>
                        <a:t> </a:t>
                      </a:r>
                      <a:r>
                        <a:rPr lang="en-US" sz="2400" dirty="0" err="1">
                          <a:latin typeface="Times New Roman"/>
                          <a:ea typeface="Times New Roman"/>
                          <a:cs typeface="Times New Roman"/>
                        </a:rPr>
                        <a:t>lên</a:t>
                      </a:r>
                      <a:r>
                        <a:rPr lang="en-US" sz="2400" dirty="0">
                          <a:latin typeface="Times New Roman"/>
                          <a:ea typeface="Times New Roman"/>
                          <a:cs typeface="Times New Roman"/>
                        </a:rPr>
                        <a:t> </a:t>
                      </a:r>
                      <a:r>
                        <a:rPr lang="en-US" sz="2400" dirty="0" err="1">
                          <a:latin typeface="Times New Roman"/>
                          <a:ea typeface="Times New Roman"/>
                          <a:cs typeface="Times New Roman"/>
                        </a:rPr>
                        <a:t>xe</a:t>
                      </a:r>
                      <a:r>
                        <a:rPr lang="en-US" sz="2400" dirty="0">
                          <a:latin typeface="Times New Roman"/>
                          <a:ea typeface="Times New Roman"/>
                          <a:cs typeface="Times New Roman"/>
                        </a:rPr>
                        <a:t> </a:t>
                      </a:r>
                      <a:r>
                        <a:rPr lang="en-US" sz="2400" dirty="0" err="1">
                          <a:latin typeface="Times New Roman"/>
                          <a:ea typeface="Times New Roman"/>
                          <a:cs typeface="Times New Roman"/>
                        </a:rPr>
                        <a:t>để</a:t>
                      </a:r>
                      <a:r>
                        <a:rPr lang="en-US" sz="2400" dirty="0">
                          <a:latin typeface="Times New Roman"/>
                          <a:ea typeface="Times New Roman"/>
                          <a:cs typeface="Times New Roman"/>
                        </a:rPr>
                        <a:t> </a:t>
                      </a:r>
                      <a:r>
                        <a:rPr lang="en-US" sz="2400" dirty="0" err="1">
                          <a:latin typeface="Times New Roman"/>
                          <a:ea typeface="Times New Roman"/>
                          <a:cs typeface="Times New Roman"/>
                        </a:rPr>
                        <a:t>vận</a:t>
                      </a:r>
                      <a:r>
                        <a:rPr lang="en-US" sz="2400" dirty="0">
                          <a:latin typeface="Times New Roman"/>
                          <a:ea typeface="Times New Roman"/>
                          <a:cs typeface="Times New Roman"/>
                        </a:rPr>
                        <a:t> </a:t>
                      </a:r>
                      <a:r>
                        <a:rPr lang="en-US" sz="2400" dirty="0" err="1">
                          <a:latin typeface="Times New Roman"/>
                          <a:ea typeface="Times New Roman"/>
                          <a:cs typeface="Times New Roman"/>
                        </a:rPr>
                        <a:t>chuyển</a:t>
                      </a:r>
                      <a:r>
                        <a:rPr lang="en-US" sz="2400" dirty="0">
                          <a:latin typeface="Times New Roman"/>
                          <a:ea typeface="Times New Roman"/>
                          <a:cs typeface="Times New Roman"/>
                        </a:rPr>
                        <a:t> </a:t>
                      </a:r>
                      <a:r>
                        <a:rPr lang="en-US" sz="2400" dirty="0" err="1">
                          <a:latin typeface="Times New Roman"/>
                          <a:ea typeface="Times New Roman"/>
                          <a:cs typeface="Times New Roman"/>
                        </a:rPr>
                        <a:t>về</a:t>
                      </a:r>
                      <a:r>
                        <a:rPr lang="en-US" sz="2400" dirty="0">
                          <a:latin typeface="Times New Roman"/>
                          <a:ea typeface="Times New Roman"/>
                          <a:cs typeface="Times New Roman"/>
                        </a:rPr>
                        <a:t> </a:t>
                      </a:r>
                      <a:r>
                        <a:rPr lang="en-US" sz="2400" dirty="0" err="1">
                          <a:latin typeface="Times New Roman"/>
                          <a:ea typeface="Times New Roman"/>
                          <a:cs typeface="Times New Roman"/>
                        </a:rPr>
                        <a:t>nhà</a:t>
                      </a:r>
                      <a:r>
                        <a:rPr lang="en-US" sz="2400" dirty="0">
                          <a:latin typeface="Times New Roman"/>
                          <a:ea typeface="Times New Roman"/>
                          <a:cs typeface="Times New Roman"/>
                        </a:rPr>
                        <a:t> </a:t>
                      </a:r>
                      <a:r>
                        <a:rPr lang="en-US" sz="2400" dirty="0" err="1">
                          <a:latin typeface="Times New Roman"/>
                          <a:ea typeface="Times New Roman"/>
                          <a:cs typeface="Times New Roman"/>
                        </a:rPr>
                        <a:t>máy</a:t>
                      </a:r>
                      <a:r>
                        <a:rPr lang="en-US" sz="2400" dirty="0">
                          <a:latin typeface="Times New Roman"/>
                          <a:ea typeface="Times New Roman"/>
                          <a:cs typeface="Times New Roman"/>
                        </a:rPr>
                        <a:t> </a:t>
                      </a:r>
                      <a:r>
                        <a:rPr lang="en-US" sz="2400" dirty="0" err="1">
                          <a:latin typeface="Times New Roman"/>
                          <a:ea typeface="Times New Roman"/>
                          <a:cs typeface="Times New Roman"/>
                        </a:rPr>
                        <a:t>sản</a:t>
                      </a:r>
                      <a:r>
                        <a:rPr lang="en-US" sz="2400" dirty="0">
                          <a:latin typeface="Times New Roman"/>
                          <a:ea typeface="Times New Roman"/>
                          <a:cs typeface="Times New Roman"/>
                        </a:rPr>
                        <a:t> </a:t>
                      </a:r>
                      <a:r>
                        <a:rPr lang="en-US" sz="2400" dirty="0" err="1">
                          <a:latin typeface="Times New Roman"/>
                          <a:ea typeface="Times New Roman"/>
                          <a:cs typeface="Times New Roman"/>
                        </a:rPr>
                        <a:t>xuất</a:t>
                      </a:r>
                      <a:r>
                        <a:rPr lang="en-US" sz="2400" dirty="0">
                          <a:latin typeface="Times New Roman"/>
                          <a:ea typeface="Times New Roman"/>
                          <a:cs typeface="Times New Roman"/>
                        </a:rPr>
                        <a:t>.</a:t>
                      </a:r>
                      <a:endParaRPr lang="en-US" sz="2400" dirty="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235390">
                <a:tc>
                  <a:txBody>
                    <a:bodyPr/>
                    <a:lstStyle/>
                    <a:p>
                      <a:pPr marL="0" marR="0" algn="just">
                        <a:lnSpc>
                          <a:spcPts val="2400"/>
                        </a:lnSpc>
                        <a:spcBef>
                          <a:spcPts val="600"/>
                        </a:spcBef>
                        <a:spcAft>
                          <a:spcPts val="600"/>
                        </a:spcAft>
                      </a:pPr>
                      <a:r>
                        <a:rPr lang="en-US" sz="2400">
                          <a:latin typeface="Times New Roman"/>
                          <a:ea typeface="Times New Roman"/>
                          <a:cs typeface="Times New Roman"/>
                        </a:rPr>
                        <a:t>6</a:t>
                      </a:r>
                      <a:endParaRPr lang="en-US" sz="240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400"/>
                        </a:lnSpc>
                        <a:spcBef>
                          <a:spcPts val="600"/>
                        </a:spcBef>
                        <a:spcAft>
                          <a:spcPts val="600"/>
                        </a:spcAft>
                      </a:pPr>
                      <a:r>
                        <a:rPr lang="en-US" sz="2400">
                          <a:latin typeface="Times New Roman"/>
                          <a:ea typeface="Times New Roman"/>
                          <a:cs typeface="Times New Roman"/>
                        </a:rPr>
                        <a:t>Hạ kho để chuẩn bị sản xuất</a:t>
                      </a:r>
                      <a:endParaRPr lang="en-US" sz="240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400"/>
                        </a:lnSpc>
                        <a:spcBef>
                          <a:spcPts val="600"/>
                        </a:spcBef>
                        <a:spcAft>
                          <a:spcPts val="600"/>
                        </a:spcAft>
                      </a:pPr>
                      <a:r>
                        <a:rPr lang="en-US" sz="2400">
                          <a:latin typeface="Times New Roman"/>
                          <a:ea typeface="Times New Roman"/>
                          <a:cs typeface="Times New Roman"/>
                        </a:rPr>
                        <a:t>+ Mặt bằng kho chứa &gt;100m</a:t>
                      </a:r>
                      <a:r>
                        <a:rPr lang="en-US" sz="2400" baseline="30000">
                          <a:latin typeface="Times New Roman"/>
                          <a:ea typeface="Times New Roman"/>
                          <a:cs typeface="Times New Roman"/>
                        </a:rPr>
                        <a:t>2</a:t>
                      </a:r>
                      <a:endParaRPr lang="en-US" sz="240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2400"/>
                        </a:lnSpc>
                        <a:spcBef>
                          <a:spcPts val="600"/>
                        </a:spcBef>
                        <a:spcAft>
                          <a:spcPts val="600"/>
                        </a:spcAft>
                      </a:pPr>
                      <a:r>
                        <a:rPr lang="en-US" sz="2400" dirty="0" err="1">
                          <a:latin typeface="Times New Roman"/>
                          <a:ea typeface="Times New Roman"/>
                          <a:cs typeface="Times New Roman"/>
                        </a:rPr>
                        <a:t>Phân</a:t>
                      </a:r>
                      <a:r>
                        <a:rPr lang="en-US" sz="2400" dirty="0">
                          <a:latin typeface="Times New Roman"/>
                          <a:ea typeface="Times New Roman"/>
                          <a:cs typeface="Times New Roman"/>
                        </a:rPr>
                        <a:t> </a:t>
                      </a:r>
                      <a:r>
                        <a:rPr lang="en-US" sz="2400" dirty="0" err="1">
                          <a:latin typeface="Times New Roman"/>
                          <a:ea typeface="Times New Roman"/>
                          <a:cs typeface="Times New Roman"/>
                        </a:rPr>
                        <a:t>ép</a:t>
                      </a:r>
                      <a:r>
                        <a:rPr lang="en-US" sz="2400" dirty="0">
                          <a:latin typeface="Times New Roman"/>
                          <a:ea typeface="Times New Roman"/>
                          <a:cs typeface="Times New Roman"/>
                        </a:rPr>
                        <a:t> </a:t>
                      </a:r>
                      <a:r>
                        <a:rPr lang="en-US" sz="2400" dirty="0" err="1">
                          <a:latin typeface="Times New Roman"/>
                          <a:ea typeface="Times New Roman"/>
                          <a:cs typeface="Times New Roman"/>
                        </a:rPr>
                        <a:t>đạt</a:t>
                      </a:r>
                      <a:r>
                        <a:rPr lang="en-US" sz="2400" dirty="0">
                          <a:latin typeface="Times New Roman"/>
                          <a:ea typeface="Times New Roman"/>
                          <a:cs typeface="Times New Roman"/>
                        </a:rPr>
                        <a:t> </a:t>
                      </a:r>
                      <a:r>
                        <a:rPr lang="en-US" sz="2400" dirty="0" err="1">
                          <a:latin typeface="Times New Roman"/>
                          <a:ea typeface="Times New Roman"/>
                          <a:cs typeface="Times New Roman"/>
                        </a:rPr>
                        <a:t>yêu</a:t>
                      </a:r>
                      <a:r>
                        <a:rPr lang="en-US" sz="2400" dirty="0">
                          <a:latin typeface="Times New Roman"/>
                          <a:ea typeface="Times New Roman"/>
                          <a:cs typeface="Times New Roman"/>
                        </a:rPr>
                        <a:t> </a:t>
                      </a:r>
                      <a:r>
                        <a:rPr lang="en-US" sz="2400" dirty="0" err="1">
                          <a:latin typeface="Times New Roman"/>
                          <a:ea typeface="Times New Roman"/>
                          <a:cs typeface="Times New Roman"/>
                        </a:rPr>
                        <a:t>cầu</a:t>
                      </a:r>
                      <a:r>
                        <a:rPr lang="en-US" sz="2400" dirty="0">
                          <a:latin typeface="Times New Roman"/>
                          <a:ea typeface="Times New Roman"/>
                          <a:cs typeface="Times New Roman"/>
                        </a:rPr>
                        <a:t> </a:t>
                      </a:r>
                      <a:r>
                        <a:rPr lang="en-US" sz="2400" dirty="0" err="1">
                          <a:latin typeface="Times New Roman"/>
                          <a:ea typeface="Times New Roman"/>
                          <a:cs typeface="Times New Roman"/>
                        </a:rPr>
                        <a:t>sau</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thu</a:t>
                      </a:r>
                      <a:r>
                        <a:rPr lang="en-US" sz="2400" dirty="0">
                          <a:latin typeface="Times New Roman"/>
                          <a:ea typeface="Times New Roman"/>
                          <a:cs typeface="Times New Roman"/>
                        </a:rPr>
                        <a:t> </a:t>
                      </a:r>
                      <a:r>
                        <a:rPr lang="en-US" sz="2400" dirty="0" err="1">
                          <a:latin typeface="Times New Roman"/>
                          <a:ea typeface="Times New Roman"/>
                          <a:cs typeface="Times New Roman"/>
                        </a:rPr>
                        <a:t>gom</a:t>
                      </a:r>
                      <a:r>
                        <a:rPr lang="en-US" sz="2400" dirty="0">
                          <a:latin typeface="Times New Roman"/>
                          <a:ea typeface="Times New Roman"/>
                          <a:cs typeface="Times New Roman"/>
                        </a:rPr>
                        <a:t> </a:t>
                      </a:r>
                      <a:endParaRPr lang="en-US" sz="2400" dirty="0">
                        <a:latin typeface="Calibri"/>
                        <a:ea typeface="Calibri"/>
                        <a:cs typeface="Times New Roman"/>
                      </a:endParaRPr>
                    </a:p>
                  </a:txBody>
                  <a:tcPr marL="51479" marR="514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763000" cy="838200"/>
          </a:xfrm>
        </p:spPr>
        <p:txBody>
          <a:bodyPr>
            <a:normAutofit fontScale="90000"/>
          </a:bodyPr>
          <a:lstStyle/>
          <a:p>
            <a:pPr lvl="0" algn="ctr"/>
            <a:r>
              <a:rPr lang="vi-VN" sz="3600" b="1" dirty="0">
                <a:latin typeface="Times New Roman" pitchFamily="18" charset="0"/>
                <a:cs typeface="Times New Roman" pitchFamily="18" charset="0"/>
              </a:rPr>
              <a:t>Các nguyên phụ liệu đầu vào trước khi phối trộn</a:t>
            </a:r>
          </a:p>
        </p:txBody>
      </p:sp>
      <p:graphicFrame>
        <p:nvGraphicFramePr>
          <p:cNvPr id="5" name="Table 4"/>
          <p:cNvGraphicFramePr>
            <a:graphicFrameLocks noGrp="1"/>
          </p:cNvGraphicFramePr>
          <p:nvPr/>
        </p:nvGraphicFramePr>
        <p:xfrm>
          <a:off x="228600" y="838200"/>
          <a:ext cx="8763000" cy="6096000"/>
        </p:xfrm>
        <a:graphic>
          <a:graphicData uri="http://schemas.openxmlformats.org/drawingml/2006/table">
            <a:tbl>
              <a:tblPr/>
              <a:tblGrid>
                <a:gridCol w="381000">
                  <a:extLst>
                    <a:ext uri="{9D8B030D-6E8A-4147-A177-3AD203B41FA5}">
                      <a16:colId xmlns="" xmlns:a16="http://schemas.microsoft.com/office/drawing/2014/main" val="20000"/>
                    </a:ext>
                  </a:extLst>
                </a:gridCol>
                <a:gridCol w="1559863">
                  <a:extLst>
                    <a:ext uri="{9D8B030D-6E8A-4147-A177-3AD203B41FA5}">
                      <a16:colId xmlns="" xmlns:a16="http://schemas.microsoft.com/office/drawing/2014/main" val="20001"/>
                    </a:ext>
                  </a:extLst>
                </a:gridCol>
                <a:gridCol w="2921000">
                  <a:extLst>
                    <a:ext uri="{9D8B030D-6E8A-4147-A177-3AD203B41FA5}">
                      <a16:colId xmlns="" xmlns:a16="http://schemas.microsoft.com/office/drawing/2014/main" val="20002"/>
                    </a:ext>
                  </a:extLst>
                </a:gridCol>
                <a:gridCol w="1843737">
                  <a:extLst>
                    <a:ext uri="{9D8B030D-6E8A-4147-A177-3AD203B41FA5}">
                      <a16:colId xmlns="" xmlns:a16="http://schemas.microsoft.com/office/drawing/2014/main" val="20003"/>
                    </a:ext>
                  </a:extLst>
                </a:gridCol>
                <a:gridCol w="2057400">
                  <a:extLst>
                    <a:ext uri="{9D8B030D-6E8A-4147-A177-3AD203B41FA5}">
                      <a16:colId xmlns="" xmlns:a16="http://schemas.microsoft.com/office/drawing/2014/main" val="20004"/>
                    </a:ext>
                  </a:extLst>
                </a:gridCol>
              </a:tblGrid>
              <a:tr h="297069">
                <a:tc>
                  <a:txBody>
                    <a:bodyPr/>
                    <a:lstStyle/>
                    <a:p>
                      <a:pPr marL="0" marR="0" algn="ctr">
                        <a:lnSpc>
                          <a:spcPts val="2400"/>
                        </a:lnSpc>
                        <a:spcBef>
                          <a:spcPts val="600"/>
                        </a:spcBef>
                        <a:spcAft>
                          <a:spcPts val="600"/>
                        </a:spcAft>
                      </a:pPr>
                      <a:r>
                        <a:rPr lang="en-US" sz="1800" b="1" dirty="0">
                          <a:latin typeface="Times New Roman" pitchFamily="18" charset="0"/>
                          <a:ea typeface="Calibri"/>
                          <a:cs typeface="Times New Roman" pitchFamily="18" charset="0"/>
                        </a:rPr>
                        <a:t>TT</a:t>
                      </a:r>
                      <a:endParaRPr lang="en-US" sz="1800" dirty="0">
                        <a:latin typeface="Times New Roman" pitchFamily="18" charset="0"/>
                        <a:ea typeface="Calibri"/>
                        <a:cs typeface="Times New Roman" pitchFamily="18" charset="0"/>
                      </a:endParaRP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400"/>
                        </a:lnSpc>
                        <a:spcBef>
                          <a:spcPts val="600"/>
                        </a:spcBef>
                        <a:spcAft>
                          <a:spcPts val="600"/>
                        </a:spcAft>
                      </a:pPr>
                      <a:r>
                        <a:rPr lang="en-US" sz="1800" b="1">
                          <a:latin typeface="Times New Roman" pitchFamily="18" charset="0"/>
                          <a:ea typeface="Calibri"/>
                          <a:cs typeface="Times New Roman" pitchFamily="18" charset="0"/>
                        </a:rPr>
                        <a:t>Nguyên liệu</a:t>
                      </a:r>
                      <a:endParaRPr lang="en-US" sz="1800">
                        <a:latin typeface="Times New Roman" pitchFamily="18" charset="0"/>
                        <a:ea typeface="Calibri"/>
                        <a:cs typeface="Times New Roman" pitchFamily="18" charset="0"/>
                      </a:endParaRP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400"/>
                        </a:lnSpc>
                        <a:spcBef>
                          <a:spcPts val="600"/>
                        </a:spcBef>
                        <a:spcAft>
                          <a:spcPts val="600"/>
                        </a:spcAft>
                      </a:pPr>
                      <a:r>
                        <a:rPr lang="en-US" sz="1800" b="1">
                          <a:latin typeface="Times New Roman" pitchFamily="18" charset="0"/>
                          <a:ea typeface="Calibri"/>
                          <a:cs typeface="Times New Roman" pitchFamily="18" charset="0"/>
                        </a:rPr>
                        <a:t>Chỉ tiêu chất lượng chính</a:t>
                      </a:r>
                      <a:endParaRPr lang="en-US" sz="1800">
                        <a:latin typeface="Times New Roman" pitchFamily="18" charset="0"/>
                        <a:ea typeface="Calibri"/>
                        <a:cs typeface="Times New Roman" pitchFamily="18" charset="0"/>
                      </a:endParaRP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400"/>
                        </a:lnSpc>
                        <a:spcBef>
                          <a:spcPts val="600"/>
                        </a:spcBef>
                        <a:spcAft>
                          <a:spcPts val="600"/>
                        </a:spcAft>
                      </a:pPr>
                      <a:r>
                        <a:rPr lang="en-US" sz="1800" b="1">
                          <a:latin typeface="Times New Roman" pitchFamily="18" charset="0"/>
                          <a:ea typeface="Calibri"/>
                          <a:cs typeface="Times New Roman" pitchFamily="18" charset="0"/>
                        </a:rPr>
                        <a:t>Nguồn gốc</a:t>
                      </a:r>
                      <a:endParaRPr lang="en-US" sz="1800">
                        <a:latin typeface="Times New Roman" pitchFamily="18" charset="0"/>
                        <a:ea typeface="Calibri"/>
                        <a:cs typeface="Times New Roman" pitchFamily="18" charset="0"/>
                      </a:endParaRP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400"/>
                        </a:lnSpc>
                        <a:spcBef>
                          <a:spcPts val="600"/>
                        </a:spcBef>
                        <a:spcAft>
                          <a:spcPts val="600"/>
                        </a:spcAft>
                      </a:pPr>
                      <a:r>
                        <a:rPr lang="en-US" sz="1800" b="1">
                          <a:latin typeface="Times New Roman" pitchFamily="18" charset="0"/>
                          <a:ea typeface="Calibri"/>
                          <a:cs typeface="Times New Roman" pitchFamily="18" charset="0"/>
                        </a:rPr>
                        <a:t>Giá mua</a:t>
                      </a:r>
                      <a:endParaRPr lang="en-US" sz="1800">
                        <a:latin typeface="Times New Roman" pitchFamily="18" charset="0"/>
                        <a:ea typeface="Calibri"/>
                        <a:cs typeface="Times New Roman" pitchFamily="18" charset="0"/>
                      </a:endParaRP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782416">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1</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dirty="0" err="1">
                          <a:latin typeface="Times New Roman" pitchFamily="18" charset="0"/>
                          <a:ea typeface="Calibri"/>
                          <a:cs typeface="Times New Roman" pitchFamily="18" charset="0"/>
                        </a:rPr>
                        <a:t>Phân</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lợn</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ép</a:t>
                      </a:r>
                      <a:endParaRPr lang="en-US" sz="1800" dirty="0">
                        <a:latin typeface="Times New Roman" pitchFamily="18" charset="0"/>
                        <a:ea typeface="Calibri"/>
                        <a:cs typeface="Times New Roman" pitchFamily="18" charset="0"/>
                      </a:endParaRP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Hàm lượng hữu cơ ≥ 38%. </a:t>
                      </a:r>
                      <a:r>
                        <a:rPr lang="en-US" sz="1800">
                          <a:latin typeface="Times New Roman" pitchFamily="18" charset="0"/>
                          <a:ea typeface="Times New Roman"/>
                          <a:cs typeface="Times New Roman" pitchFamily="18" charset="0"/>
                        </a:rPr>
                        <a:t>N</a:t>
                      </a:r>
                      <a:r>
                        <a:rPr lang="en-US" sz="1800" baseline="-25000">
                          <a:latin typeface="Times New Roman" pitchFamily="18" charset="0"/>
                          <a:ea typeface="Times New Roman"/>
                          <a:cs typeface="Times New Roman" pitchFamily="18" charset="0"/>
                        </a:rPr>
                        <a:t>ts </a:t>
                      </a:r>
                      <a:r>
                        <a:rPr lang="en-US" sz="1800">
                          <a:latin typeface="Times New Roman" pitchFamily="18" charset="0"/>
                          <a:ea typeface="Times New Roman"/>
                          <a:cs typeface="Times New Roman" pitchFamily="18" charset="0"/>
                        </a:rPr>
                        <a:t>(%): 0,76%; </a:t>
                      </a:r>
                      <a:r>
                        <a:rPr lang="en-US" sz="1800">
                          <a:latin typeface="Times New Roman" pitchFamily="18" charset="0"/>
                          <a:ea typeface="Calibri"/>
                          <a:cs typeface="Times New Roman" pitchFamily="18" charset="0"/>
                        </a:rPr>
                        <a:t>P</a:t>
                      </a:r>
                      <a:r>
                        <a:rPr lang="en-US" sz="1800" baseline="-25000">
                          <a:latin typeface="Times New Roman" pitchFamily="18" charset="0"/>
                          <a:ea typeface="Calibri"/>
                          <a:cs typeface="Times New Roman" pitchFamily="18" charset="0"/>
                        </a:rPr>
                        <a:t>2</a:t>
                      </a:r>
                      <a:r>
                        <a:rPr lang="en-US" sz="1800">
                          <a:latin typeface="Times New Roman" pitchFamily="18" charset="0"/>
                          <a:ea typeface="Calibri"/>
                          <a:cs typeface="Times New Roman" pitchFamily="18" charset="0"/>
                        </a:rPr>
                        <a:t>O</a:t>
                      </a:r>
                      <a:r>
                        <a:rPr lang="en-US" sz="1800" baseline="-25000">
                          <a:latin typeface="Times New Roman" pitchFamily="18" charset="0"/>
                          <a:ea typeface="Calibri"/>
                          <a:cs typeface="Times New Roman" pitchFamily="18" charset="0"/>
                        </a:rPr>
                        <a:t>5hh </a:t>
                      </a:r>
                      <a:r>
                        <a:rPr lang="en-US" sz="1800">
                          <a:latin typeface="Times New Roman" pitchFamily="18" charset="0"/>
                          <a:ea typeface="Calibri"/>
                          <a:cs typeface="Times New Roman" pitchFamily="18" charset="0"/>
                        </a:rPr>
                        <a:t>: 0,4% </a:t>
                      </a:r>
                      <a:r>
                        <a:rPr lang="en-US" sz="1800" baseline="-25000">
                          <a:latin typeface="Times New Roman" pitchFamily="18" charset="0"/>
                          <a:ea typeface="Calibri"/>
                          <a:cs typeface="Times New Roman" pitchFamily="18" charset="0"/>
                        </a:rPr>
                        <a:t> </a:t>
                      </a:r>
                      <a:r>
                        <a:rPr lang="en-US" sz="1800">
                          <a:latin typeface="Times New Roman" pitchFamily="18" charset="0"/>
                          <a:ea typeface="Calibri"/>
                          <a:cs typeface="Times New Roman" pitchFamily="18" charset="0"/>
                        </a:rPr>
                        <a:t>K</a:t>
                      </a:r>
                      <a:r>
                        <a:rPr lang="en-US" sz="1800" baseline="-25000">
                          <a:latin typeface="Times New Roman" pitchFamily="18" charset="0"/>
                          <a:ea typeface="Calibri"/>
                          <a:cs typeface="Times New Roman" pitchFamily="18" charset="0"/>
                        </a:rPr>
                        <a:t>2</a:t>
                      </a:r>
                      <a:r>
                        <a:rPr lang="en-US" sz="1800">
                          <a:latin typeface="Times New Roman" pitchFamily="18" charset="0"/>
                          <a:ea typeface="Calibri"/>
                          <a:cs typeface="Times New Roman" pitchFamily="18" charset="0"/>
                        </a:rPr>
                        <a:t>O</a:t>
                      </a:r>
                      <a:r>
                        <a:rPr lang="en-US" sz="1800" baseline="-25000">
                          <a:latin typeface="Times New Roman" pitchFamily="18" charset="0"/>
                          <a:ea typeface="Calibri"/>
                          <a:cs typeface="Times New Roman" pitchFamily="18" charset="0"/>
                        </a:rPr>
                        <a:t>hh </a:t>
                      </a:r>
                      <a:r>
                        <a:rPr lang="en-US" sz="1800">
                          <a:latin typeface="Times New Roman" pitchFamily="18" charset="0"/>
                          <a:ea typeface="Calibri"/>
                          <a:cs typeface="Times New Roman" pitchFamily="18" charset="0"/>
                        </a:rPr>
                        <a:t>:</a:t>
                      </a:r>
                      <a:r>
                        <a:rPr lang="en-US" sz="1800" b="1">
                          <a:latin typeface="Times New Roman" pitchFamily="18" charset="0"/>
                          <a:ea typeface="Calibri"/>
                          <a:cs typeface="Times New Roman" pitchFamily="18" charset="0"/>
                        </a:rPr>
                        <a:t> </a:t>
                      </a:r>
                      <a:r>
                        <a:rPr lang="en-US" sz="1800">
                          <a:latin typeface="Times New Roman" pitchFamily="18" charset="0"/>
                          <a:ea typeface="Calibri"/>
                          <a:cs typeface="Times New Roman" pitchFamily="18" charset="0"/>
                        </a:rPr>
                        <a:t>1,17%.</a:t>
                      </a:r>
                      <a:r>
                        <a:rPr lang="en-US" sz="1800" b="1" baseline="-25000">
                          <a:latin typeface="Times New Roman" pitchFamily="18" charset="0"/>
                          <a:ea typeface="Calibri"/>
                          <a:cs typeface="Times New Roman" pitchFamily="18" charset="0"/>
                        </a:rPr>
                        <a:t> </a:t>
                      </a:r>
                      <a:r>
                        <a:rPr lang="en-US" sz="1800">
                          <a:latin typeface="Times New Roman" pitchFamily="18" charset="0"/>
                          <a:ea typeface="Calibri"/>
                          <a:cs typeface="Times New Roman" pitchFamily="18" charset="0"/>
                        </a:rPr>
                        <a:t>Độ ẩm sau ép loại bỏ nước đạt 45 - 50%; hàm lượng As&lt; 10 ppm, Cd &lt;5 ppm, Pb &lt;200 ppm, Hg &lt;2ppm.</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dirty="0" err="1">
                          <a:latin typeface="Times New Roman" pitchFamily="18" charset="0"/>
                          <a:ea typeface="Calibri"/>
                          <a:cs typeface="Times New Roman" pitchFamily="18" charset="0"/>
                        </a:rPr>
                        <a:t>Mua</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tại</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Bình</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Định</a:t>
                      </a:r>
                      <a:endParaRPr lang="en-US" sz="1800" dirty="0">
                        <a:latin typeface="Times New Roman" pitchFamily="18" charset="0"/>
                        <a:ea typeface="Calibri"/>
                        <a:cs typeface="Times New Roman" pitchFamily="18" charset="0"/>
                      </a:endParaRP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800 đ/kg</a:t>
                      </a:r>
                    </a:p>
                    <a:p>
                      <a:pPr marL="0" marR="0" algn="just">
                        <a:lnSpc>
                          <a:spcPts val="2400"/>
                        </a:lnSpc>
                        <a:spcBef>
                          <a:spcPts val="600"/>
                        </a:spcBef>
                        <a:spcAft>
                          <a:spcPts val="600"/>
                        </a:spcAft>
                      </a:pPr>
                      <a:r>
                        <a:rPr lang="en-US" sz="1800">
                          <a:latin typeface="Times New Roman" pitchFamily="18" charset="0"/>
                          <a:ea typeface="Calibri"/>
                          <a:cs typeface="Times New Roman" pitchFamily="18" charset="0"/>
                        </a:rPr>
                        <a:t>(Giá mua phân lợn là 450 đ/kg; Chi phí vận chuyển: 250 đ; Chi phí xử lý: 100 đ)</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782416">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2</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Chế phẩm vi sinh vật</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Vi sinh vật phân giải xenlulo, phân giải hợp chất phốt phát khó tan, phân giải protein, phân giải lipit và lên men khử mùi; mật độ vi sinh vật hữu ích mỗi loại đạt ≥10</a:t>
                      </a:r>
                      <a:r>
                        <a:rPr lang="en-US" sz="1800" baseline="30000">
                          <a:latin typeface="Times New Roman" pitchFamily="18" charset="0"/>
                          <a:ea typeface="Calibri"/>
                          <a:cs typeface="Times New Roman" pitchFamily="18" charset="0"/>
                        </a:rPr>
                        <a:t>8</a:t>
                      </a:r>
                      <a:r>
                        <a:rPr lang="en-US" sz="1800">
                          <a:latin typeface="Times New Roman" pitchFamily="18" charset="0"/>
                          <a:ea typeface="Calibri"/>
                          <a:cs typeface="Times New Roman" pitchFamily="18" charset="0"/>
                        </a:rPr>
                        <a:t>CFU/g.</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Nhà máy phân bón Nicotex Đăk Lăk sản xuất</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dirty="0" err="1">
                          <a:latin typeface="Times New Roman" pitchFamily="18" charset="0"/>
                          <a:ea typeface="Calibri"/>
                          <a:cs typeface="Times New Roman" pitchFamily="18" charset="0"/>
                        </a:rPr>
                        <a:t>Xử</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lý</a:t>
                      </a:r>
                      <a:r>
                        <a:rPr lang="en-US" sz="1800" dirty="0">
                          <a:latin typeface="Times New Roman" pitchFamily="18" charset="0"/>
                          <a:ea typeface="Calibri"/>
                          <a:cs typeface="Times New Roman" pitchFamily="18" charset="0"/>
                        </a:rPr>
                        <a:t> than </a:t>
                      </a:r>
                      <a:r>
                        <a:rPr lang="en-US" sz="1800" dirty="0" err="1">
                          <a:latin typeface="Times New Roman" pitchFamily="18" charset="0"/>
                          <a:ea typeface="Calibri"/>
                          <a:cs typeface="Times New Roman" pitchFamily="18" charset="0"/>
                        </a:rPr>
                        <a:t>bùn</a:t>
                      </a:r>
                      <a:endParaRPr lang="en-US" sz="1800" dirty="0">
                        <a:latin typeface="Times New Roman" pitchFamily="18" charset="0"/>
                        <a:ea typeface="Calibri"/>
                        <a:cs typeface="Times New Roman" pitchFamily="18" charset="0"/>
                      </a:endParaRP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67753">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3</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Rỉ đường</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Chứa &gt; 50% hàm lượng đường</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Mua tại Đăk Lăk</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Xử lý than bùn</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891208">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4</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Than bùn, phế phụ phẩm nông nghiệp(Đã ủ)</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a:latin typeface="Times New Roman" pitchFamily="18" charset="0"/>
                          <a:ea typeface="Calibri"/>
                          <a:cs typeface="Times New Roman" pitchFamily="18" charset="0"/>
                        </a:rPr>
                        <a:t>Hữu cơ = 22,5 %; </a:t>
                      </a:r>
                      <a:r>
                        <a:rPr lang="en-US" sz="1800">
                          <a:latin typeface="Times New Roman" pitchFamily="18" charset="0"/>
                          <a:ea typeface="Times New Roman"/>
                          <a:cs typeface="Times New Roman" pitchFamily="18" charset="0"/>
                        </a:rPr>
                        <a:t>N</a:t>
                      </a:r>
                      <a:r>
                        <a:rPr lang="en-US" sz="1800" baseline="-25000">
                          <a:latin typeface="Times New Roman" pitchFamily="18" charset="0"/>
                          <a:ea typeface="Times New Roman"/>
                          <a:cs typeface="Times New Roman" pitchFamily="18" charset="0"/>
                        </a:rPr>
                        <a:t>ts </a:t>
                      </a:r>
                      <a:r>
                        <a:rPr lang="en-US" sz="1800">
                          <a:latin typeface="Times New Roman" pitchFamily="18" charset="0"/>
                          <a:ea typeface="Times New Roman"/>
                          <a:cs typeface="Times New Roman" pitchFamily="18" charset="0"/>
                        </a:rPr>
                        <a:t>(%): 0,44 %; </a:t>
                      </a:r>
                      <a:r>
                        <a:rPr lang="en-US" sz="1800">
                          <a:latin typeface="Times New Roman" pitchFamily="18" charset="0"/>
                          <a:ea typeface="Calibri"/>
                          <a:cs typeface="Times New Roman" pitchFamily="18" charset="0"/>
                        </a:rPr>
                        <a:t>P</a:t>
                      </a:r>
                      <a:r>
                        <a:rPr lang="en-US" sz="1800" baseline="-25000">
                          <a:latin typeface="Times New Roman" pitchFamily="18" charset="0"/>
                          <a:ea typeface="Calibri"/>
                          <a:cs typeface="Times New Roman" pitchFamily="18" charset="0"/>
                        </a:rPr>
                        <a:t>2</a:t>
                      </a:r>
                      <a:r>
                        <a:rPr lang="en-US" sz="1800">
                          <a:latin typeface="Times New Roman" pitchFamily="18" charset="0"/>
                          <a:ea typeface="Calibri"/>
                          <a:cs typeface="Times New Roman" pitchFamily="18" charset="0"/>
                        </a:rPr>
                        <a:t>O</a:t>
                      </a:r>
                      <a:r>
                        <a:rPr lang="en-US" sz="1800" baseline="-25000">
                          <a:latin typeface="Times New Roman" pitchFamily="18" charset="0"/>
                          <a:ea typeface="Calibri"/>
                          <a:cs typeface="Times New Roman" pitchFamily="18" charset="0"/>
                        </a:rPr>
                        <a:t>5hh </a:t>
                      </a:r>
                      <a:r>
                        <a:rPr lang="en-US" sz="1800">
                          <a:latin typeface="Times New Roman" pitchFamily="18" charset="0"/>
                          <a:ea typeface="Calibri"/>
                          <a:cs typeface="Times New Roman" pitchFamily="18" charset="0"/>
                        </a:rPr>
                        <a:t>: 0,33 % </a:t>
                      </a:r>
                      <a:r>
                        <a:rPr lang="en-US" sz="1800" baseline="-25000">
                          <a:latin typeface="Times New Roman" pitchFamily="18" charset="0"/>
                          <a:ea typeface="Calibri"/>
                          <a:cs typeface="Times New Roman" pitchFamily="18" charset="0"/>
                        </a:rPr>
                        <a:t> </a:t>
                      </a:r>
                      <a:r>
                        <a:rPr lang="en-US" sz="1800">
                          <a:latin typeface="Times New Roman" pitchFamily="18" charset="0"/>
                          <a:ea typeface="Calibri"/>
                          <a:cs typeface="Times New Roman" pitchFamily="18" charset="0"/>
                        </a:rPr>
                        <a:t>K</a:t>
                      </a:r>
                      <a:r>
                        <a:rPr lang="en-US" sz="1800" baseline="-25000">
                          <a:latin typeface="Times New Roman" pitchFamily="18" charset="0"/>
                          <a:ea typeface="Calibri"/>
                          <a:cs typeface="Times New Roman" pitchFamily="18" charset="0"/>
                        </a:rPr>
                        <a:t>2</a:t>
                      </a:r>
                      <a:r>
                        <a:rPr lang="en-US" sz="1800">
                          <a:latin typeface="Times New Roman" pitchFamily="18" charset="0"/>
                          <a:ea typeface="Calibri"/>
                          <a:cs typeface="Times New Roman" pitchFamily="18" charset="0"/>
                        </a:rPr>
                        <a:t>O</a:t>
                      </a:r>
                      <a:r>
                        <a:rPr lang="en-US" sz="1800" baseline="-25000">
                          <a:latin typeface="Times New Roman" pitchFamily="18" charset="0"/>
                          <a:ea typeface="Calibri"/>
                          <a:cs typeface="Times New Roman" pitchFamily="18" charset="0"/>
                        </a:rPr>
                        <a:t>hh </a:t>
                      </a:r>
                      <a:r>
                        <a:rPr lang="en-US" sz="1800">
                          <a:latin typeface="Times New Roman" pitchFamily="18" charset="0"/>
                          <a:ea typeface="Calibri"/>
                          <a:cs typeface="Times New Roman" pitchFamily="18" charset="0"/>
                        </a:rPr>
                        <a:t>:</a:t>
                      </a:r>
                      <a:r>
                        <a:rPr lang="en-US" sz="1800" b="1">
                          <a:latin typeface="Times New Roman" pitchFamily="18" charset="0"/>
                          <a:ea typeface="Calibri"/>
                          <a:cs typeface="Times New Roman" pitchFamily="18" charset="0"/>
                        </a:rPr>
                        <a:t> </a:t>
                      </a:r>
                      <a:r>
                        <a:rPr lang="en-US" sz="1800">
                          <a:latin typeface="Times New Roman" pitchFamily="18" charset="0"/>
                          <a:ea typeface="Calibri"/>
                          <a:cs typeface="Times New Roman" pitchFamily="18" charset="0"/>
                        </a:rPr>
                        <a:t>0,08 %.</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dirty="0" err="1">
                          <a:latin typeface="Times New Roman" pitchFamily="18" charset="0"/>
                          <a:ea typeface="Calibri"/>
                          <a:cs typeface="Times New Roman" pitchFamily="18" charset="0"/>
                        </a:rPr>
                        <a:t>Mua</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tại</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Lâm</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Đồng</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và</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Đăk</a:t>
                      </a:r>
                      <a:r>
                        <a:rPr lang="en-US" sz="1800" dirty="0">
                          <a:latin typeface="Times New Roman" pitchFamily="18" charset="0"/>
                          <a:ea typeface="Calibri"/>
                          <a:cs typeface="Times New Roman" pitchFamily="18" charset="0"/>
                        </a:rPr>
                        <a:t> </a:t>
                      </a:r>
                      <a:r>
                        <a:rPr lang="en-US" sz="1800" dirty="0" err="1">
                          <a:latin typeface="Times New Roman" pitchFamily="18" charset="0"/>
                          <a:ea typeface="Calibri"/>
                          <a:cs typeface="Times New Roman" pitchFamily="18" charset="0"/>
                        </a:rPr>
                        <a:t>Lăk</a:t>
                      </a:r>
                      <a:endParaRPr lang="en-US" sz="1800" dirty="0">
                        <a:latin typeface="Times New Roman" pitchFamily="18" charset="0"/>
                        <a:ea typeface="Calibri"/>
                        <a:cs typeface="Times New Roman" pitchFamily="18" charset="0"/>
                      </a:endParaRP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400"/>
                        </a:lnSpc>
                        <a:spcBef>
                          <a:spcPts val="600"/>
                        </a:spcBef>
                        <a:spcAft>
                          <a:spcPts val="600"/>
                        </a:spcAft>
                      </a:pPr>
                      <a:r>
                        <a:rPr lang="en-US" sz="1800" dirty="0">
                          <a:latin typeface="Times New Roman" pitchFamily="18" charset="0"/>
                          <a:ea typeface="Calibri"/>
                          <a:cs typeface="Times New Roman" pitchFamily="18" charset="0"/>
                        </a:rPr>
                        <a:t>850 đ/kg</a:t>
                      </a:r>
                    </a:p>
                  </a:txBody>
                  <a:tcPr marL="63017" marR="630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763000" cy="838200"/>
          </a:xfrm>
        </p:spPr>
        <p:txBody>
          <a:bodyPr>
            <a:normAutofit fontScale="90000"/>
          </a:bodyPr>
          <a:lstStyle/>
          <a:p>
            <a:pPr lvl="0" algn="ctr"/>
            <a:r>
              <a:rPr lang="vi-VN" sz="3600" b="1" dirty="0">
                <a:latin typeface="Times New Roman" pitchFamily="18" charset="0"/>
                <a:cs typeface="Times New Roman" pitchFamily="18" charset="0"/>
              </a:rPr>
              <a:t>Các nguyên phụ liệu đầu vào trước khi phối trộn</a:t>
            </a:r>
          </a:p>
        </p:txBody>
      </p:sp>
      <p:graphicFrame>
        <p:nvGraphicFramePr>
          <p:cNvPr id="4" name="Table 3"/>
          <p:cNvGraphicFramePr>
            <a:graphicFrameLocks noGrp="1"/>
          </p:cNvGraphicFramePr>
          <p:nvPr/>
        </p:nvGraphicFramePr>
        <p:xfrm>
          <a:off x="304800" y="1371600"/>
          <a:ext cx="8686800" cy="5069113"/>
        </p:xfrm>
        <a:graphic>
          <a:graphicData uri="http://schemas.openxmlformats.org/drawingml/2006/table">
            <a:tbl>
              <a:tblPr/>
              <a:tblGrid>
                <a:gridCol w="457200">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gridCol w="2245241">
                  <a:extLst>
                    <a:ext uri="{9D8B030D-6E8A-4147-A177-3AD203B41FA5}">
                      <a16:colId xmlns="" xmlns:a16="http://schemas.microsoft.com/office/drawing/2014/main" val="20003"/>
                    </a:ext>
                  </a:extLst>
                </a:gridCol>
                <a:gridCol w="2098159">
                  <a:extLst>
                    <a:ext uri="{9D8B030D-6E8A-4147-A177-3AD203B41FA5}">
                      <a16:colId xmlns="" xmlns:a16="http://schemas.microsoft.com/office/drawing/2014/main" val="20004"/>
                    </a:ext>
                  </a:extLst>
                </a:gridCol>
              </a:tblGrid>
              <a:tr h="402771">
                <a:tc>
                  <a:txBody>
                    <a:bodyPr/>
                    <a:lstStyle/>
                    <a:p>
                      <a:pPr marL="0" marR="0" algn="ctr">
                        <a:lnSpc>
                          <a:spcPts val="2600"/>
                        </a:lnSpc>
                        <a:spcBef>
                          <a:spcPts val="600"/>
                        </a:spcBef>
                        <a:spcAft>
                          <a:spcPts val="600"/>
                        </a:spcAft>
                      </a:pPr>
                      <a:r>
                        <a:rPr lang="en-US" sz="2500" b="1" dirty="0">
                          <a:latin typeface="Times New Roman"/>
                          <a:ea typeface="Calibri"/>
                          <a:cs typeface="Times New Roman"/>
                        </a:rPr>
                        <a:t>TT</a:t>
                      </a:r>
                      <a:endParaRPr lang="en-US" sz="2500" dirty="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600"/>
                        </a:lnSpc>
                        <a:spcBef>
                          <a:spcPts val="600"/>
                        </a:spcBef>
                        <a:spcAft>
                          <a:spcPts val="600"/>
                        </a:spcAft>
                      </a:pPr>
                      <a:r>
                        <a:rPr lang="en-US" sz="2500" b="1">
                          <a:latin typeface="Times New Roman"/>
                          <a:ea typeface="Calibri"/>
                          <a:cs typeface="Times New Roman"/>
                        </a:rPr>
                        <a:t>Nguyên liệu</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600"/>
                        </a:lnSpc>
                        <a:spcBef>
                          <a:spcPts val="600"/>
                        </a:spcBef>
                        <a:spcAft>
                          <a:spcPts val="600"/>
                        </a:spcAft>
                      </a:pPr>
                      <a:r>
                        <a:rPr lang="en-US" sz="2500" b="1" dirty="0" err="1">
                          <a:latin typeface="Times New Roman"/>
                          <a:ea typeface="Calibri"/>
                          <a:cs typeface="Times New Roman"/>
                        </a:rPr>
                        <a:t>Chỉ</a:t>
                      </a:r>
                      <a:r>
                        <a:rPr lang="en-US" sz="2500" b="1" dirty="0">
                          <a:latin typeface="Times New Roman"/>
                          <a:ea typeface="Calibri"/>
                          <a:cs typeface="Times New Roman"/>
                        </a:rPr>
                        <a:t> </a:t>
                      </a:r>
                      <a:r>
                        <a:rPr lang="en-US" sz="2500" b="1" dirty="0" err="1">
                          <a:latin typeface="Times New Roman"/>
                          <a:ea typeface="Calibri"/>
                          <a:cs typeface="Times New Roman"/>
                        </a:rPr>
                        <a:t>tiêu</a:t>
                      </a:r>
                      <a:endParaRPr lang="en-US" sz="2500" dirty="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600"/>
                        </a:lnSpc>
                        <a:spcBef>
                          <a:spcPts val="600"/>
                        </a:spcBef>
                        <a:spcAft>
                          <a:spcPts val="600"/>
                        </a:spcAft>
                      </a:pPr>
                      <a:r>
                        <a:rPr lang="en-US" sz="2500" b="1">
                          <a:latin typeface="Times New Roman"/>
                          <a:ea typeface="Calibri"/>
                          <a:cs typeface="Times New Roman"/>
                        </a:rPr>
                        <a:t>Nguồn gốc</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2600"/>
                        </a:lnSpc>
                        <a:spcBef>
                          <a:spcPts val="600"/>
                        </a:spcBef>
                        <a:spcAft>
                          <a:spcPts val="600"/>
                        </a:spcAft>
                      </a:pPr>
                      <a:r>
                        <a:rPr lang="en-US" sz="2500" b="1">
                          <a:latin typeface="Times New Roman"/>
                          <a:ea typeface="Calibri"/>
                          <a:cs typeface="Times New Roman"/>
                        </a:rPr>
                        <a:t>Giá mua</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87829">
                <a:tc>
                  <a:txBody>
                    <a:bodyPr/>
                    <a:lstStyle/>
                    <a:p>
                      <a:pPr marL="0" marR="0">
                        <a:lnSpc>
                          <a:spcPts val="2600"/>
                        </a:lnSpc>
                        <a:spcBef>
                          <a:spcPts val="600"/>
                        </a:spcBef>
                        <a:spcAft>
                          <a:spcPts val="600"/>
                        </a:spcAft>
                      </a:pPr>
                      <a:r>
                        <a:rPr lang="en-US" sz="2500" dirty="0">
                          <a:latin typeface="Times New Roman"/>
                          <a:ea typeface="Calibri"/>
                          <a:cs typeface="Times New Roman"/>
                        </a:rPr>
                        <a:t>5</a:t>
                      </a:r>
                      <a:endParaRPr lang="en-US" sz="2500" dirty="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Đạm urê (CO(NH</a:t>
                      </a:r>
                      <a:r>
                        <a:rPr lang="en-US" sz="2500" baseline="-25000">
                          <a:latin typeface="Times New Roman"/>
                          <a:ea typeface="Calibri"/>
                          <a:cs typeface="Times New Roman"/>
                        </a:rPr>
                        <a:t>2</a:t>
                      </a:r>
                      <a:r>
                        <a:rPr lang="en-US" sz="2500">
                          <a:latin typeface="Times New Roman"/>
                          <a:ea typeface="Calibri"/>
                          <a:cs typeface="Times New Roman"/>
                        </a:rPr>
                        <a:t>)</a:t>
                      </a:r>
                      <a:r>
                        <a:rPr lang="en-US" sz="2500" baseline="-25000">
                          <a:latin typeface="Times New Roman"/>
                          <a:ea typeface="Calibri"/>
                          <a:cs typeface="Times New Roman"/>
                        </a:rPr>
                        <a:t>2</a:t>
                      </a:r>
                      <a:r>
                        <a:rPr lang="en-US" sz="2500">
                          <a:latin typeface="Times New Roman"/>
                          <a:ea typeface="Calibri"/>
                          <a:cs typeface="Times New Roman"/>
                        </a:rPr>
                        <a:t>)</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N</a:t>
                      </a:r>
                      <a:r>
                        <a:rPr lang="en-US" sz="2500" baseline="-25000">
                          <a:latin typeface="Times New Roman"/>
                          <a:ea typeface="Calibri"/>
                          <a:cs typeface="Times New Roman"/>
                        </a:rPr>
                        <a:t>ts</a:t>
                      </a:r>
                      <a:r>
                        <a:rPr lang="en-US" sz="2500">
                          <a:latin typeface="Times New Roman"/>
                          <a:ea typeface="Calibri"/>
                          <a:cs typeface="Times New Roman"/>
                        </a:rPr>
                        <a:t> ≥ 46 %</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dirty="0" err="1">
                          <a:latin typeface="Times New Roman"/>
                          <a:ea typeface="Calibri"/>
                          <a:cs typeface="Times New Roman"/>
                        </a:rPr>
                        <a:t>Mua</a:t>
                      </a:r>
                      <a:r>
                        <a:rPr lang="en-US" sz="2500" dirty="0">
                          <a:latin typeface="Times New Roman"/>
                          <a:ea typeface="Calibri"/>
                          <a:cs typeface="Times New Roman"/>
                        </a:rPr>
                        <a:t> </a:t>
                      </a:r>
                      <a:r>
                        <a:rPr lang="en-US" sz="2500" dirty="0" err="1">
                          <a:latin typeface="Times New Roman"/>
                          <a:ea typeface="Calibri"/>
                          <a:cs typeface="Times New Roman"/>
                        </a:rPr>
                        <a:t>tại</a:t>
                      </a:r>
                      <a:r>
                        <a:rPr lang="en-US" sz="2500" dirty="0">
                          <a:latin typeface="Times New Roman"/>
                          <a:ea typeface="Calibri"/>
                          <a:cs typeface="Times New Roman"/>
                        </a:rPr>
                        <a:t> </a:t>
                      </a:r>
                      <a:r>
                        <a:rPr lang="en-US" sz="2500" dirty="0" err="1">
                          <a:latin typeface="Times New Roman"/>
                          <a:ea typeface="Calibri"/>
                          <a:cs typeface="Times New Roman"/>
                        </a:rPr>
                        <a:t>nhà</a:t>
                      </a:r>
                      <a:r>
                        <a:rPr lang="en-US" sz="2500" dirty="0">
                          <a:latin typeface="Times New Roman"/>
                          <a:ea typeface="Calibri"/>
                          <a:cs typeface="Times New Roman"/>
                        </a:rPr>
                        <a:t> </a:t>
                      </a:r>
                      <a:r>
                        <a:rPr lang="en-US" sz="2500" dirty="0" err="1">
                          <a:latin typeface="Times New Roman"/>
                          <a:ea typeface="Calibri"/>
                          <a:cs typeface="Times New Roman"/>
                        </a:rPr>
                        <a:t>máy</a:t>
                      </a:r>
                      <a:r>
                        <a:rPr lang="en-US" sz="2500" dirty="0">
                          <a:latin typeface="Times New Roman"/>
                          <a:ea typeface="Calibri"/>
                          <a:cs typeface="Times New Roman"/>
                        </a:rPr>
                        <a:t> </a:t>
                      </a:r>
                      <a:r>
                        <a:rPr lang="en-US" sz="2500" dirty="0" err="1">
                          <a:latin typeface="Times New Roman"/>
                          <a:ea typeface="Calibri"/>
                          <a:cs typeface="Times New Roman"/>
                        </a:rPr>
                        <a:t>đạm</a:t>
                      </a:r>
                      <a:r>
                        <a:rPr lang="en-US" sz="2500" dirty="0">
                          <a:latin typeface="Times New Roman"/>
                          <a:ea typeface="Calibri"/>
                          <a:cs typeface="Times New Roman"/>
                        </a:rPr>
                        <a:t> </a:t>
                      </a:r>
                      <a:r>
                        <a:rPr lang="en-US" sz="2500" dirty="0" err="1">
                          <a:latin typeface="Times New Roman"/>
                          <a:ea typeface="Calibri"/>
                          <a:cs typeface="Times New Roman"/>
                        </a:rPr>
                        <a:t>Ninh</a:t>
                      </a:r>
                      <a:r>
                        <a:rPr lang="en-US" sz="2500" dirty="0">
                          <a:latin typeface="Times New Roman"/>
                          <a:ea typeface="Calibri"/>
                          <a:cs typeface="Times New Roman"/>
                        </a:rPr>
                        <a:t> </a:t>
                      </a:r>
                      <a:r>
                        <a:rPr lang="en-US" sz="2500" dirty="0" err="1">
                          <a:latin typeface="Times New Roman"/>
                          <a:ea typeface="Calibri"/>
                          <a:cs typeface="Times New Roman"/>
                        </a:rPr>
                        <a:t>Bình</a:t>
                      </a:r>
                      <a:endParaRPr lang="en-US" sz="2500" dirty="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dirty="0">
                          <a:latin typeface="Times New Roman"/>
                          <a:ea typeface="Calibri"/>
                          <a:cs typeface="Times New Roman"/>
                        </a:rPr>
                        <a:t>7.150 đ/kg</a:t>
                      </a:r>
                      <a:endParaRPr lang="en-US" sz="2500" dirty="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05543">
                <a:tc>
                  <a:txBody>
                    <a:bodyPr/>
                    <a:lstStyle/>
                    <a:p>
                      <a:pPr marL="0" marR="0">
                        <a:lnSpc>
                          <a:spcPts val="2600"/>
                        </a:lnSpc>
                        <a:spcBef>
                          <a:spcPts val="600"/>
                        </a:spcBef>
                        <a:spcAft>
                          <a:spcPts val="600"/>
                        </a:spcAft>
                      </a:pPr>
                      <a:r>
                        <a:rPr lang="en-US" sz="2500" dirty="0">
                          <a:latin typeface="Times New Roman"/>
                          <a:ea typeface="Calibri"/>
                          <a:cs typeface="Times New Roman"/>
                        </a:rPr>
                        <a:t>6</a:t>
                      </a:r>
                      <a:endParaRPr lang="en-US" sz="2500" dirty="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MAP ((NH</a:t>
                      </a:r>
                      <a:r>
                        <a:rPr lang="en-US" sz="2500" baseline="-25000">
                          <a:latin typeface="Times New Roman"/>
                          <a:ea typeface="Calibri"/>
                          <a:cs typeface="Times New Roman"/>
                        </a:rPr>
                        <a:t>4</a:t>
                      </a:r>
                      <a:r>
                        <a:rPr lang="en-US" sz="2500">
                          <a:latin typeface="Times New Roman"/>
                          <a:ea typeface="Calibri"/>
                          <a:cs typeface="Times New Roman"/>
                        </a:rPr>
                        <a:t>)H</a:t>
                      </a:r>
                      <a:r>
                        <a:rPr lang="en-US" sz="2500" baseline="-25000">
                          <a:latin typeface="Times New Roman"/>
                          <a:ea typeface="Calibri"/>
                          <a:cs typeface="Times New Roman"/>
                        </a:rPr>
                        <a:t>2</a:t>
                      </a:r>
                      <a:r>
                        <a:rPr lang="en-US" sz="2500">
                          <a:latin typeface="Times New Roman"/>
                          <a:ea typeface="Calibri"/>
                          <a:cs typeface="Times New Roman"/>
                        </a:rPr>
                        <a:t>PO</a:t>
                      </a:r>
                      <a:r>
                        <a:rPr lang="en-US" sz="2500" baseline="-25000">
                          <a:latin typeface="Times New Roman"/>
                          <a:ea typeface="Calibri"/>
                          <a:cs typeface="Times New Roman"/>
                        </a:rPr>
                        <a:t>4</a:t>
                      </a:r>
                      <a:r>
                        <a:rPr lang="en-US" sz="2500">
                          <a:latin typeface="Times New Roman"/>
                          <a:ea typeface="Calibri"/>
                          <a:cs typeface="Times New Roman"/>
                        </a:rPr>
                        <a:t>)</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dirty="0">
                          <a:latin typeface="Times New Roman"/>
                          <a:ea typeface="Calibri"/>
                          <a:cs typeface="Times New Roman"/>
                        </a:rPr>
                        <a:t>10 % N,</a:t>
                      </a:r>
                    </a:p>
                    <a:p>
                      <a:pPr marL="0" marR="0">
                        <a:lnSpc>
                          <a:spcPts val="2600"/>
                        </a:lnSpc>
                        <a:spcBef>
                          <a:spcPts val="600"/>
                        </a:spcBef>
                        <a:spcAft>
                          <a:spcPts val="600"/>
                        </a:spcAft>
                      </a:pPr>
                      <a:r>
                        <a:rPr lang="en-US" sz="2500" dirty="0">
                          <a:latin typeface="Times New Roman"/>
                          <a:ea typeface="Calibri"/>
                          <a:cs typeface="Times New Roman"/>
                        </a:rPr>
                        <a:t>50 % P</a:t>
                      </a:r>
                      <a:r>
                        <a:rPr lang="en-US" sz="2500" baseline="-25000" dirty="0">
                          <a:latin typeface="Times New Roman"/>
                          <a:ea typeface="Calibri"/>
                          <a:cs typeface="Times New Roman"/>
                        </a:rPr>
                        <a:t>2</a:t>
                      </a:r>
                      <a:r>
                        <a:rPr lang="en-US" sz="2500" dirty="0">
                          <a:latin typeface="Times New Roman"/>
                          <a:ea typeface="Calibri"/>
                          <a:cs typeface="Times New Roman"/>
                        </a:rPr>
                        <a:t>O</a:t>
                      </a:r>
                      <a:r>
                        <a:rPr lang="en-US" sz="2500" baseline="-25000" dirty="0">
                          <a:latin typeface="Times New Roman"/>
                          <a:ea typeface="Calibri"/>
                          <a:cs typeface="Times New Roman"/>
                        </a:rPr>
                        <a:t>5</a:t>
                      </a:r>
                      <a:endParaRPr lang="en-US" sz="2500" dirty="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Nhà máy MAP Đức Giang</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10.050 đ/kg</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87829">
                <a:tc>
                  <a:txBody>
                    <a:bodyPr/>
                    <a:lstStyle/>
                    <a:p>
                      <a:pPr marL="0" marR="0">
                        <a:lnSpc>
                          <a:spcPts val="2600"/>
                        </a:lnSpc>
                        <a:spcBef>
                          <a:spcPts val="600"/>
                        </a:spcBef>
                        <a:spcAft>
                          <a:spcPts val="600"/>
                        </a:spcAft>
                      </a:pPr>
                      <a:r>
                        <a:rPr lang="en-US" sz="2500">
                          <a:latin typeface="Times New Roman"/>
                          <a:ea typeface="Calibri"/>
                          <a:cs typeface="Times New Roman"/>
                        </a:rPr>
                        <a:t>7</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dirty="0">
                          <a:latin typeface="Times New Roman"/>
                          <a:ea typeface="Calibri"/>
                          <a:cs typeface="Times New Roman"/>
                        </a:rPr>
                        <a:t>Kali </a:t>
                      </a:r>
                      <a:r>
                        <a:rPr lang="en-US" sz="2500" dirty="0" err="1">
                          <a:latin typeface="Times New Roman"/>
                          <a:ea typeface="Calibri"/>
                          <a:cs typeface="Times New Roman"/>
                        </a:rPr>
                        <a:t>clorua</a:t>
                      </a:r>
                      <a:r>
                        <a:rPr lang="en-US" sz="2500" dirty="0">
                          <a:latin typeface="Times New Roman"/>
                          <a:ea typeface="Calibri"/>
                          <a:cs typeface="Times New Roman"/>
                        </a:rPr>
                        <a:t> (KCL)</a:t>
                      </a:r>
                      <a:endParaRPr lang="en-US" sz="2500" dirty="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K</a:t>
                      </a:r>
                      <a:r>
                        <a:rPr lang="en-US" sz="2500" baseline="-25000">
                          <a:latin typeface="Times New Roman"/>
                          <a:ea typeface="Calibri"/>
                          <a:cs typeface="Times New Roman"/>
                        </a:rPr>
                        <a:t>2</a:t>
                      </a:r>
                      <a:r>
                        <a:rPr lang="en-US" sz="2500">
                          <a:latin typeface="Times New Roman"/>
                          <a:ea typeface="Calibri"/>
                          <a:cs typeface="Times New Roman"/>
                        </a:rPr>
                        <a:t>O  ≥ 60 %</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dirty="0" err="1">
                          <a:latin typeface="Times New Roman"/>
                          <a:ea typeface="Calibri"/>
                          <a:cs typeface="Times New Roman"/>
                        </a:rPr>
                        <a:t>Nhập</a:t>
                      </a:r>
                      <a:r>
                        <a:rPr lang="en-US" sz="2500" dirty="0">
                          <a:latin typeface="Times New Roman"/>
                          <a:ea typeface="Calibri"/>
                          <a:cs typeface="Times New Roman"/>
                        </a:rPr>
                        <a:t> </a:t>
                      </a:r>
                      <a:r>
                        <a:rPr lang="en-US" sz="2500" dirty="0" err="1">
                          <a:latin typeface="Times New Roman"/>
                          <a:ea typeface="Calibri"/>
                          <a:cs typeface="Times New Roman"/>
                        </a:rPr>
                        <a:t>khẩu</a:t>
                      </a:r>
                      <a:r>
                        <a:rPr lang="en-US" sz="2500" dirty="0">
                          <a:latin typeface="Times New Roman"/>
                          <a:ea typeface="Calibri"/>
                          <a:cs typeface="Times New Roman"/>
                        </a:rPr>
                        <a:t> Belarus</a:t>
                      </a:r>
                      <a:endParaRPr lang="en-US" sz="2500" dirty="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dirty="0">
                          <a:latin typeface="Times New Roman"/>
                          <a:ea typeface="Calibri"/>
                          <a:cs typeface="Times New Roman"/>
                        </a:rPr>
                        <a:t>7.150 đ/kg</a:t>
                      </a:r>
                      <a:endParaRPr lang="en-US" sz="2500" dirty="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64028">
                <a:tc>
                  <a:txBody>
                    <a:bodyPr/>
                    <a:lstStyle/>
                    <a:p>
                      <a:pPr marL="0" marR="0">
                        <a:lnSpc>
                          <a:spcPts val="2600"/>
                        </a:lnSpc>
                        <a:spcBef>
                          <a:spcPts val="600"/>
                        </a:spcBef>
                        <a:spcAft>
                          <a:spcPts val="600"/>
                        </a:spcAft>
                      </a:pPr>
                      <a:r>
                        <a:rPr lang="en-US" sz="2500">
                          <a:latin typeface="Times New Roman"/>
                          <a:ea typeface="Calibri"/>
                          <a:cs typeface="Times New Roman"/>
                        </a:rPr>
                        <a:t>8</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Đạm Sunphát SA((NH</a:t>
                      </a:r>
                      <a:r>
                        <a:rPr lang="en-US" sz="2500" baseline="-25000">
                          <a:latin typeface="Times New Roman"/>
                          <a:ea typeface="Calibri"/>
                          <a:cs typeface="Times New Roman"/>
                        </a:rPr>
                        <a:t>4</a:t>
                      </a:r>
                      <a:r>
                        <a:rPr lang="en-US" sz="2500">
                          <a:latin typeface="Times New Roman"/>
                          <a:ea typeface="Calibri"/>
                          <a:cs typeface="Times New Roman"/>
                        </a:rPr>
                        <a:t>)</a:t>
                      </a:r>
                      <a:r>
                        <a:rPr lang="en-US" sz="2500" baseline="-25000">
                          <a:latin typeface="Times New Roman"/>
                          <a:ea typeface="Calibri"/>
                          <a:cs typeface="Times New Roman"/>
                        </a:rPr>
                        <a:t>2</a:t>
                      </a:r>
                      <a:r>
                        <a:rPr lang="en-US" sz="2500">
                          <a:latin typeface="Times New Roman"/>
                          <a:ea typeface="Calibri"/>
                          <a:cs typeface="Times New Roman"/>
                        </a:rPr>
                        <a:t>SO</a:t>
                      </a:r>
                      <a:r>
                        <a:rPr lang="en-US" sz="2500" baseline="-25000">
                          <a:latin typeface="Times New Roman"/>
                          <a:ea typeface="Calibri"/>
                          <a:cs typeface="Times New Roman"/>
                        </a:rPr>
                        <a:t>4</a:t>
                      </a:r>
                      <a:r>
                        <a:rPr lang="en-US" sz="2500">
                          <a:latin typeface="Times New Roman"/>
                          <a:ea typeface="Calibri"/>
                          <a:cs typeface="Times New Roman"/>
                        </a:rPr>
                        <a:t>)</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dirty="0" err="1">
                          <a:latin typeface="Times New Roman"/>
                          <a:ea typeface="Calibri"/>
                          <a:cs typeface="Times New Roman"/>
                        </a:rPr>
                        <a:t>N</a:t>
                      </a:r>
                      <a:r>
                        <a:rPr lang="en-US" sz="2500" baseline="-25000" dirty="0" err="1">
                          <a:latin typeface="Times New Roman"/>
                          <a:ea typeface="Calibri"/>
                          <a:cs typeface="Times New Roman"/>
                        </a:rPr>
                        <a:t>ts</a:t>
                      </a:r>
                      <a:r>
                        <a:rPr lang="en-US" sz="2500" dirty="0">
                          <a:latin typeface="Times New Roman"/>
                          <a:ea typeface="Calibri"/>
                          <a:cs typeface="Times New Roman"/>
                        </a:rPr>
                        <a:t>  ≥ 21%</a:t>
                      </a:r>
                      <a:endParaRPr lang="en-US" sz="2500" dirty="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dirty="0" err="1">
                          <a:latin typeface="Times New Roman"/>
                          <a:ea typeface="Calibri"/>
                          <a:cs typeface="Times New Roman"/>
                        </a:rPr>
                        <a:t>Nhập</a:t>
                      </a:r>
                      <a:r>
                        <a:rPr lang="en-US" sz="2500" dirty="0">
                          <a:latin typeface="Times New Roman"/>
                          <a:ea typeface="Calibri"/>
                          <a:cs typeface="Times New Roman"/>
                        </a:rPr>
                        <a:t> </a:t>
                      </a:r>
                      <a:r>
                        <a:rPr lang="en-US" sz="2500" dirty="0" err="1">
                          <a:latin typeface="Times New Roman"/>
                          <a:ea typeface="Calibri"/>
                          <a:cs typeface="Times New Roman"/>
                        </a:rPr>
                        <a:t>khẩu</a:t>
                      </a:r>
                      <a:r>
                        <a:rPr lang="en-US" sz="2500" dirty="0">
                          <a:latin typeface="Times New Roman"/>
                          <a:ea typeface="Calibri"/>
                          <a:cs typeface="Times New Roman"/>
                        </a:rPr>
                        <a:t> </a:t>
                      </a:r>
                      <a:r>
                        <a:rPr lang="en-US" sz="2500" dirty="0" err="1">
                          <a:latin typeface="Times New Roman"/>
                          <a:ea typeface="Calibri"/>
                          <a:cs typeface="Times New Roman"/>
                        </a:rPr>
                        <a:t>Trung</a:t>
                      </a:r>
                      <a:r>
                        <a:rPr lang="en-US" sz="2500" dirty="0">
                          <a:latin typeface="Times New Roman"/>
                          <a:ea typeface="Calibri"/>
                          <a:cs typeface="Times New Roman"/>
                        </a:rPr>
                        <a:t> </a:t>
                      </a:r>
                      <a:r>
                        <a:rPr lang="en-US" sz="2500" dirty="0" err="1">
                          <a:latin typeface="Times New Roman"/>
                          <a:ea typeface="Calibri"/>
                          <a:cs typeface="Times New Roman"/>
                        </a:rPr>
                        <a:t>Quốc</a:t>
                      </a:r>
                      <a:endParaRPr lang="en-US" sz="2500" dirty="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3.500 đ/kg</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02771">
                <a:tc>
                  <a:txBody>
                    <a:bodyPr/>
                    <a:lstStyle/>
                    <a:p>
                      <a:pPr marL="0" marR="0">
                        <a:lnSpc>
                          <a:spcPts val="2600"/>
                        </a:lnSpc>
                        <a:spcBef>
                          <a:spcPts val="600"/>
                        </a:spcBef>
                        <a:spcAft>
                          <a:spcPts val="600"/>
                        </a:spcAft>
                      </a:pPr>
                      <a:r>
                        <a:rPr lang="en-US" sz="2500">
                          <a:latin typeface="Times New Roman"/>
                          <a:ea typeface="Calibri"/>
                          <a:cs typeface="Times New Roman"/>
                        </a:rPr>
                        <a:t>9</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Vôi bột</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50 % CaO</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Mua tại Đăk Lăk</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dirty="0" err="1">
                          <a:latin typeface="Times New Roman"/>
                          <a:ea typeface="Calibri"/>
                          <a:cs typeface="Times New Roman"/>
                        </a:rPr>
                        <a:t>Xử</a:t>
                      </a:r>
                      <a:r>
                        <a:rPr lang="en-US" sz="2500" dirty="0">
                          <a:latin typeface="Times New Roman"/>
                          <a:ea typeface="Calibri"/>
                          <a:cs typeface="Times New Roman"/>
                        </a:rPr>
                        <a:t> </a:t>
                      </a:r>
                      <a:r>
                        <a:rPr lang="en-US" sz="2500" dirty="0" err="1">
                          <a:latin typeface="Times New Roman"/>
                          <a:ea typeface="Calibri"/>
                          <a:cs typeface="Times New Roman"/>
                        </a:rPr>
                        <a:t>lý</a:t>
                      </a:r>
                      <a:r>
                        <a:rPr lang="en-US" sz="2500" dirty="0">
                          <a:latin typeface="Times New Roman"/>
                          <a:ea typeface="Calibri"/>
                          <a:cs typeface="Times New Roman"/>
                        </a:rPr>
                        <a:t> than </a:t>
                      </a:r>
                      <a:r>
                        <a:rPr lang="en-US" sz="2500" dirty="0" err="1">
                          <a:latin typeface="Times New Roman"/>
                          <a:ea typeface="Calibri"/>
                          <a:cs typeface="Times New Roman"/>
                        </a:rPr>
                        <a:t>bùn</a:t>
                      </a:r>
                      <a:endParaRPr lang="en-US" sz="2500" dirty="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805543">
                <a:tc>
                  <a:txBody>
                    <a:bodyPr/>
                    <a:lstStyle/>
                    <a:p>
                      <a:pPr marL="0" marR="0">
                        <a:lnSpc>
                          <a:spcPts val="2600"/>
                        </a:lnSpc>
                        <a:spcBef>
                          <a:spcPts val="600"/>
                        </a:spcBef>
                        <a:spcAft>
                          <a:spcPts val="600"/>
                        </a:spcAft>
                      </a:pPr>
                      <a:r>
                        <a:rPr lang="en-US" sz="2500">
                          <a:latin typeface="Times New Roman"/>
                          <a:ea typeface="Calibri"/>
                          <a:cs typeface="Times New Roman"/>
                        </a:rPr>
                        <a:t>10</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Nguyên tố trung, vi lượng</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Fe, Zn, Bo, Mn, Mo …</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Mua tại Đăk Lăk</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endParaRPr lang="en-US" sz="2500">
                        <a:latin typeface="Times New Roman"/>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02771">
                <a:tc>
                  <a:txBody>
                    <a:bodyPr/>
                    <a:lstStyle/>
                    <a:p>
                      <a:pPr marL="0" marR="0">
                        <a:lnSpc>
                          <a:spcPts val="2600"/>
                        </a:lnSpc>
                        <a:spcBef>
                          <a:spcPts val="600"/>
                        </a:spcBef>
                        <a:spcAft>
                          <a:spcPts val="600"/>
                        </a:spcAft>
                      </a:pPr>
                      <a:r>
                        <a:rPr lang="en-US" sz="2500">
                          <a:latin typeface="Times New Roman"/>
                          <a:ea typeface="Calibri"/>
                          <a:cs typeface="Times New Roman"/>
                        </a:rPr>
                        <a:t>11</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Nước sạch  </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endParaRPr lang="en-US" sz="2500">
                        <a:latin typeface="Times New Roman"/>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r>
                        <a:rPr lang="en-US" sz="2500">
                          <a:latin typeface="Times New Roman"/>
                          <a:ea typeface="Calibri"/>
                          <a:cs typeface="Times New Roman"/>
                        </a:rPr>
                        <a:t>Mua tại Đăk Lăk</a:t>
                      </a:r>
                      <a:endParaRPr lang="en-US" sz="2500">
                        <a:latin typeface="Calibri"/>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2600"/>
                        </a:lnSpc>
                        <a:spcBef>
                          <a:spcPts val="600"/>
                        </a:spcBef>
                        <a:spcAft>
                          <a:spcPts val="600"/>
                        </a:spcAft>
                      </a:pPr>
                      <a:endParaRPr lang="en-US" sz="2500" dirty="0">
                        <a:latin typeface="Times New Roman"/>
                        <a:ea typeface="Calibri"/>
                        <a:cs typeface="Times New Roman"/>
                      </a:endParaRPr>
                    </a:p>
                  </a:txBody>
                  <a:tcPr marL="40531" marR="405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772400" cy="838200"/>
          </a:xfrm>
        </p:spPr>
        <p:txBody>
          <a:bodyPr>
            <a:normAutofit/>
          </a:bodyPr>
          <a:lstStyle/>
          <a:p>
            <a:pPr algn="ctr"/>
            <a:r>
              <a:rPr lang="en-US" sz="3600" b="1" dirty="0">
                <a:latin typeface="Times New Roman" pitchFamily="18" charset="0"/>
                <a:cs typeface="Times New Roman" pitchFamily="18" charset="0"/>
              </a:rPr>
              <a:t>2.2 </a:t>
            </a:r>
            <a:r>
              <a:rPr lang="vi-VN" sz="3600" b="1" dirty="0">
                <a:latin typeface="Times New Roman" pitchFamily="18" charset="0"/>
                <a:cs typeface="Times New Roman" pitchFamily="18" charset="0"/>
              </a:rPr>
              <a:t>Tính toán công thức phối trộn</a:t>
            </a:r>
          </a:p>
        </p:txBody>
      </p:sp>
      <p:graphicFrame>
        <p:nvGraphicFramePr>
          <p:cNvPr id="9" name="Content Placeholder 8"/>
          <p:cNvGraphicFramePr>
            <a:graphicFrameLocks noGrp="1"/>
          </p:cNvGraphicFramePr>
          <p:nvPr>
            <p:ph idx="1"/>
          </p:nvPr>
        </p:nvGraphicFramePr>
        <p:xfrm>
          <a:off x="228597" y="990601"/>
          <a:ext cx="8763003" cy="5685367"/>
        </p:xfrm>
        <a:graphic>
          <a:graphicData uri="http://schemas.openxmlformats.org/drawingml/2006/table">
            <a:tbl>
              <a:tblPr/>
              <a:tblGrid>
                <a:gridCol w="2438403">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990600">
                  <a:extLst>
                    <a:ext uri="{9D8B030D-6E8A-4147-A177-3AD203B41FA5}">
                      <a16:colId xmlns="" xmlns:a16="http://schemas.microsoft.com/office/drawing/2014/main" val="20002"/>
                    </a:ext>
                  </a:extLst>
                </a:gridCol>
                <a:gridCol w="1250776">
                  <a:extLst>
                    <a:ext uri="{9D8B030D-6E8A-4147-A177-3AD203B41FA5}">
                      <a16:colId xmlns="" xmlns:a16="http://schemas.microsoft.com/office/drawing/2014/main" val="20003"/>
                    </a:ext>
                  </a:extLst>
                </a:gridCol>
                <a:gridCol w="1378211">
                  <a:extLst>
                    <a:ext uri="{9D8B030D-6E8A-4147-A177-3AD203B41FA5}">
                      <a16:colId xmlns="" xmlns:a16="http://schemas.microsoft.com/office/drawing/2014/main" val="20004"/>
                    </a:ext>
                  </a:extLst>
                </a:gridCol>
                <a:gridCol w="620863">
                  <a:extLst>
                    <a:ext uri="{9D8B030D-6E8A-4147-A177-3AD203B41FA5}">
                      <a16:colId xmlns="" xmlns:a16="http://schemas.microsoft.com/office/drawing/2014/main" val="20005"/>
                    </a:ext>
                  </a:extLst>
                </a:gridCol>
                <a:gridCol w="620863">
                  <a:extLst>
                    <a:ext uri="{9D8B030D-6E8A-4147-A177-3AD203B41FA5}">
                      <a16:colId xmlns="" xmlns:a16="http://schemas.microsoft.com/office/drawing/2014/main" val="20006"/>
                    </a:ext>
                  </a:extLst>
                </a:gridCol>
                <a:gridCol w="853687">
                  <a:extLst>
                    <a:ext uri="{9D8B030D-6E8A-4147-A177-3AD203B41FA5}">
                      <a16:colId xmlns="" xmlns:a16="http://schemas.microsoft.com/office/drawing/2014/main" val="20007"/>
                    </a:ext>
                  </a:extLst>
                </a:gridCol>
              </a:tblGrid>
              <a:tr h="1112157">
                <a:tc rowSpan="2">
                  <a:txBody>
                    <a:bodyPr/>
                    <a:lstStyle/>
                    <a:p>
                      <a:pPr marL="0" marR="0" algn="ctr">
                        <a:lnSpc>
                          <a:spcPts val="1800"/>
                        </a:lnSpc>
                        <a:spcBef>
                          <a:spcPts val="600"/>
                        </a:spcBef>
                        <a:spcAft>
                          <a:spcPts val="0"/>
                        </a:spcAft>
                      </a:pPr>
                      <a:r>
                        <a:rPr lang="en-US" sz="2200" b="1" dirty="0" err="1">
                          <a:latin typeface="Times New Roman" pitchFamily="18" charset="0"/>
                          <a:ea typeface="Times New Roman"/>
                          <a:cs typeface="Times New Roman" pitchFamily="18" charset="0"/>
                        </a:rPr>
                        <a:t>Công</a:t>
                      </a:r>
                      <a:r>
                        <a:rPr lang="en-US" sz="2200" b="1" dirty="0">
                          <a:latin typeface="Times New Roman" pitchFamily="18" charset="0"/>
                          <a:ea typeface="Times New Roman"/>
                          <a:cs typeface="Times New Roman" pitchFamily="18" charset="0"/>
                        </a:rPr>
                        <a:t> </a:t>
                      </a:r>
                      <a:r>
                        <a:rPr lang="en-US" sz="2200" b="1" dirty="0" err="1">
                          <a:latin typeface="Times New Roman" pitchFamily="18" charset="0"/>
                          <a:ea typeface="Times New Roman"/>
                          <a:cs typeface="Times New Roman" pitchFamily="18" charset="0"/>
                        </a:rPr>
                        <a:t>thức</a:t>
                      </a:r>
                      <a:endParaRPr lang="en-US" sz="2200" dirty="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ts val="1800"/>
                        </a:lnSpc>
                        <a:spcBef>
                          <a:spcPts val="600"/>
                        </a:spcBef>
                        <a:spcAft>
                          <a:spcPts val="0"/>
                        </a:spcAft>
                      </a:pPr>
                      <a:r>
                        <a:rPr lang="en-US" sz="2200" b="1" dirty="0">
                          <a:latin typeface="Times New Roman" pitchFamily="18" charset="0"/>
                          <a:ea typeface="Times New Roman"/>
                          <a:cs typeface="Times New Roman" pitchFamily="18" charset="0"/>
                        </a:rPr>
                        <a:t>ĐVT</a:t>
                      </a:r>
                      <a:endParaRPr lang="en-US" sz="2200" dirty="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b="1">
                          <a:latin typeface="Times New Roman" pitchFamily="18" charset="0"/>
                          <a:ea typeface="Times New Roman"/>
                          <a:cs typeface="Times New Roman" pitchFamily="18" charset="0"/>
                        </a:rPr>
                        <a:t>Phương án I (100% than bùn)</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b="1" dirty="0" err="1">
                          <a:latin typeface="Times New Roman" pitchFamily="18" charset="0"/>
                          <a:ea typeface="Times New Roman"/>
                          <a:cs typeface="Times New Roman" pitchFamily="18" charset="0"/>
                        </a:rPr>
                        <a:t>Phương</a:t>
                      </a:r>
                      <a:r>
                        <a:rPr lang="en-US" sz="2200" b="1" dirty="0">
                          <a:latin typeface="Times New Roman" pitchFamily="18" charset="0"/>
                          <a:ea typeface="Times New Roman"/>
                          <a:cs typeface="Times New Roman" pitchFamily="18" charset="0"/>
                        </a:rPr>
                        <a:t> </a:t>
                      </a:r>
                      <a:r>
                        <a:rPr lang="en-US" sz="2200" b="1" dirty="0" err="1">
                          <a:latin typeface="Times New Roman" pitchFamily="18" charset="0"/>
                          <a:ea typeface="Times New Roman"/>
                          <a:cs typeface="Times New Roman" pitchFamily="18" charset="0"/>
                        </a:rPr>
                        <a:t>án</a:t>
                      </a:r>
                      <a:r>
                        <a:rPr lang="en-US" sz="2200" b="1" dirty="0">
                          <a:latin typeface="Times New Roman" pitchFamily="18" charset="0"/>
                          <a:ea typeface="Times New Roman"/>
                          <a:cs typeface="Times New Roman" pitchFamily="18" charset="0"/>
                        </a:rPr>
                        <a:t> II (100% </a:t>
                      </a:r>
                      <a:r>
                        <a:rPr lang="en-US" sz="2200" b="1" dirty="0" err="1">
                          <a:latin typeface="Times New Roman" pitchFamily="18" charset="0"/>
                          <a:ea typeface="Times New Roman"/>
                          <a:cs typeface="Times New Roman" pitchFamily="18" charset="0"/>
                        </a:rPr>
                        <a:t>phân</a:t>
                      </a:r>
                      <a:r>
                        <a:rPr lang="en-US" sz="2200" b="1" dirty="0">
                          <a:latin typeface="Times New Roman" pitchFamily="18" charset="0"/>
                          <a:ea typeface="Times New Roman"/>
                          <a:cs typeface="Times New Roman" pitchFamily="18" charset="0"/>
                        </a:rPr>
                        <a:t> </a:t>
                      </a:r>
                      <a:r>
                        <a:rPr lang="en-US" sz="2200" b="1" dirty="0" err="1">
                          <a:latin typeface="Times New Roman" pitchFamily="18" charset="0"/>
                          <a:ea typeface="Times New Roman"/>
                          <a:cs typeface="Times New Roman" pitchFamily="18" charset="0"/>
                        </a:rPr>
                        <a:t>lơn</a:t>
                      </a:r>
                      <a:r>
                        <a:rPr lang="en-US" sz="2200" b="1" dirty="0">
                          <a:latin typeface="Times New Roman" pitchFamily="18" charset="0"/>
                          <a:ea typeface="Times New Roman"/>
                          <a:cs typeface="Times New Roman" pitchFamily="18" charset="0"/>
                        </a:rPr>
                        <a:t> </a:t>
                      </a:r>
                      <a:r>
                        <a:rPr lang="en-US" sz="2200" b="1" dirty="0" err="1">
                          <a:latin typeface="Times New Roman" pitchFamily="18" charset="0"/>
                          <a:ea typeface="Times New Roman"/>
                          <a:cs typeface="Times New Roman" pitchFamily="18" charset="0"/>
                        </a:rPr>
                        <a:t>ép</a:t>
                      </a:r>
                      <a:r>
                        <a:rPr lang="en-US" sz="2200" b="1" dirty="0">
                          <a:latin typeface="Times New Roman" pitchFamily="18" charset="0"/>
                          <a:ea typeface="Times New Roman"/>
                          <a:cs typeface="Times New Roman" pitchFamily="18" charset="0"/>
                        </a:rPr>
                        <a:t>)</a:t>
                      </a:r>
                      <a:endParaRPr lang="en-US" sz="2200" dirty="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b="1">
                          <a:latin typeface="Times New Roman" pitchFamily="18" charset="0"/>
                          <a:ea typeface="Times New Roman"/>
                          <a:cs typeface="Times New Roman" pitchFamily="18" charset="0"/>
                        </a:rPr>
                        <a:t>Phương án III (phân lợn ép:than bùn;60:40)</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ts val="1800"/>
                        </a:lnSpc>
                        <a:spcBef>
                          <a:spcPts val="600"/>
                        </a:spcBef>
                        <a:spcAft>
                          <a:spcPts val="0"/>
                        </a:spcAft>
                      </a:pPr>
                      <a:r>
                        <a:rPr lang="en-US" sz="2200" b="1">
                          <a:latin typeface="Times New Roman" pitchFamily="18" charset="0"/>
                          <a:ea typeface="Times New Roman"/>
                          <a:cs typeface="Times New Roman" pitchFamily="18" charset="0"/>
                        </a:rPr>
                        <a:t>Chênh lệch giá giữa các phương án</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19007">
                <a:tc vMerge="1">
                  <a:txBody>
                    <a:bodyPr/>
                    <a:lstStyle/>
                    <a:p>
                      <a:endParaRPr lang="en-US"/>
                    </a:p>
                  </a:txBody>
                  <a:tcPr/>
                </a:tc>
                <a:tc vMerge="1">
                  <a:txBody>
                    <a:bodyPr/>
                    <a:lstStyle/>
                    <a:p>
                      <a:endParaRPr lang="en-US"/>
                    </a:p>
                  </a:txBody>
                  <a:tcPr/>
                </a:tc>
                <a:tc>
                  <a:txBody>
                    <a:bodyPr/>
                    <a:lstStyle/>
                    <a:p>
                      <a:pPr marL="0" marR="0" algn="ctr">
                        <a:lnSpc>
                          <a:spcPts val="1800"/>
                        </a:lnSpc>
                        <a:spcBef>
                          <a:spcPts val="600"/>
                        </a:spcBef>
                        <a:spcAft>
                          <a:spcPts val="0"/>
                        </a:spcAft>
                      </a:pPr>
                      <a:r>
                        <a:rPr lang="en-US" sz="2200" b="1" dirty="0">
                          <a:latin typeface="Times New Roman" pitchFamily="18" charset="0"/>
                          <a:ea typeface="Times New Roman"/>
                          <a:cs typeface="Times New Roman" pitchFamily="18" charset="0"/>
                        </a:rPr>
                        <a:t>I</a:t>
                      </a:r>
                      <a:endParaRPr lang="en-US" sz="2200" dirty="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b="1" dirty="0">
                          <a:latin typeface="Times New Roman" pitchFamily="18" charset="0"/>
                          <a:ea typeface="Times New Roman"/>
                          <a:cs typeface="Times New Roman" pitchFamily="18" charset="0"/>
                        </a:rPr>
                        <a:t>II</a:t>
                      </a:r>
                      <a:endParaRPr lang="en-US" sz="2200" dirty="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b="1">
                          <a:latin typeface="Times New Roman" pitchFamily="18" charset="0"/>
                          <a:ea typeface="Times New Roman"/>
                          <a:cs typeface="Times New Roman" pitchFamily="18" charset="0"/>
                        </a:rPr>
                        <a:t>III</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b="1">
                          <a:latin typeface="Times New Roman" pitchFamily="18" charset="0"/>
                          <a:ea typeface="Times New Roman"/>
                          <a:cs typeface="Times New Roman" pitchFamily="18" charset="0"/>
                        </a:rPr>
                        <a:t>I - II</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b="1">
                          <a:latin typeface="Times New Roman" pitchFamily="18" charset="0"/>
                          <a:ea typeface="Times New Roman"/>
                          <a:cs typeface="Times New Roman" pitchFamily="18" charset="0"/>
                        </a:rPr>
                        <a:t>I -III</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b="1" dirty="0">
                          <a:latin typeface="Times New Roman" pitchFamily="18" charset="0"/>
                          <a:ea typeface="Times New Roman"/>
                          <a:cs typeface="Times New Roman" pitchFamily="18" charset="0"/>
                        </a:rPr>
                        <a:t>III - II</a:t>
                      </a:r>
                      <a:endParaRPr lang="en-US" sz="2200" dirty="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63809">
                <a:tc>
                  <a:txBody>
                    <a:bodyPr/>
                    <a:lstStyle/>
                    <a:p>
                      <a:pPr marL="0" marR="0" algn="l">
                        <a:lnSpc>
                          <a:spcPct val="150000"/>
                        </a:lnSpc>
                        <a:spcBef>
                          <a:spcPts val="600"/>
                        </a:spcBef>
                        <a:spcAft>
                          <a:spcPts val="0"/>
                        </a:spcAft>
                      </a:pPr>
                      <a:r>
                        <a:rPr lang="en-US" sz="2200" dirty="0">
                          <a:latin typeface="Times New Roman" pitchFamily="18" charset="0"/>
                          <a:ea typeface="Times New Roman"/>
                          <a:cs typeface="Times New Roman" pitchFamily="18" charset="0"/>
                        </a:rPr>
                        <a:t>HC: 22 %; N: 4 %; P</a:t>
                      </a:r>
                      <a:r>
                        <a:rPr lang="en-US" sz="2200" baseline="-25000" dirty="0">
                          <a:latin typeface="Times New Roman" pitchFamily="18" charset="0"/>
                          <a:ea typeface="Times New Roman"/>
                          <a:cs typeface="Times New Roman" pitchFamily="18" charset="0"/>
                        </a:rPr>
                        <a:t>2</a:t>
                      </a:r>
                      <a:r>
                        <a:rPr lang="en-US" sz="2200" dirty="0">
                          <a:latin typeface="Times New Roman" pitchFamily="18" charset="0"/>
                          <a:ea typeface="Times New Roman"/>
                          <a:cs typeface="Times New Roman" pitchFamily="18" charset="0"/>
                        </a:rPr>
                        <a:t>O</a:t>
                      </a:r>
                      <a:r>
                        <a:rPr lang="en-US" sz="2200" baseline="-25000" dirty="0">
                          <a:latin typeface="Times New Roman" pitchFamily="18" charset="0"/>
                          <a:ea typeface="Times New Roman"/>
                          <a:cs typeface="Times New Roman" pitchFamily="18" charset="0"/>
                        </a:rPr>
                        <a:t>5</a:t>
                      </a:r>
                      <a:r>
                        <a:rPr lang="en-US" sz="2200" dirty="0">
                          <a:latin typeface="Times New Roman" pitchFamily="18" charset="0"/>
                          <a:ea typeface="Times New Roman"/>
                          <a:cs typeface="Times New Roman" pitchFamily="18" charset="0"/>
                        </a:rPr>
                        <a:t>: 4 %; K</a:t>
                      </a:r>
                      <a:r>
                        <a:rPr lang="en-US" sz="2200" baseline="-25000" dirty="0">
                          <a:latin typeface="Times New Roman" pitchFamily="18" charset="0"/>
                          <a:ea typeface="Times New Roman"/>
                          <a:cs typeface="Times New Roman" pitchFamily="18" charset="0"/>
                        </a:rPr>
                        <a:t>2</a:t>
                      </a:r>
                      <a:r>
                        <a:rPr lang="en-US" sz="2200" dirty="0">
                          <a:latin typeface="Times New Roman" pitchFamily="18" charset="0"/>
                          <a:ea typeface="Times New Roman"/>
                          <a:cs typeface="Times New Roman" pitchFamily="18" charset="0"/>
                        </a:rPr>
                        <a:t>O: 3 %</a:t>
                      </a:r>
                      <a:endParaRPr lang="en-US" sz="2200" dirty="0">
                        <a:latin typeface="Times New Roman" pitchFamily="18" charset="0"/>
                        <a:ea typeface="Calibri"/>
                        <a:cs typeface="Times New Roman" pitchFamily="18" charset="0"/>
                      </a:endParaRPr>
                    </a:p>
                  </a:txBody>
                  <a:tcPr marL="952" marR="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dirty="0">
                          <a:latin typeface="Times New Roman" pitchFamily="18" charset="0"/>
                          <a:ea typeface="Times New Roman"/>
                          <a:cs typeface="Times New Roman" pitchFamily="18" charset="0"/>
                        </a:rPr>
                        <a:t>VNĐ</a:t>
                      </a:r>
                      <a:endParaRPr lang="en-US" sz="2200" dirty="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2,649</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dirty="0">
                          <a:latin typeface="Times New Roman" pitchFamily="18" charset="0"/>
                          <a:ea typeface="Times New Roman"/>
                          <a:cs typeface="Times New Roman" pitchFamily="18" charset="0"/>
                        </a:rPr>
                        <a:t>2,441</a:t>
                      </a:r>
                      <a:endParaRPr lang="en-US" sz="2200" dirty="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2,524</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208</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125</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dirty="0">
                          <a:latin typeface="Times New Roman" pitchFamily="18" charset="0"/>
                          <a:ea typeface="Times New Roman"/>
                          <a:cs typeface="Times New Roman" pitchFamily="18" charset="0"/>
                        </a:rPr>
                        <a:t>83</a:t>
                      </a:r>
                      <a:endParaRPr lang="en-US" sz="2200" dirty="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63809">
                <a:tc>
                  <a:txBody>
                    <a:bodyPr/>
                    <a:lstStyle/>
                    <a:p>
                      <a:pPr marL="0" marR="0" algn="l">
                        <a:lnSpc>
                          <a:spcPct val="150000"/>
                        </a:lnSpc>
                        <a:spcBef>
                          <a:spcPts val="600"/>
                        </a:spcBef>
                        <a:spcAft>
                          <a:spcPts val="0"/>
                        </a:spcAft>
                      </a:pPr>
                      <a:r>
                        <a:rPr lang="en-US" sz="2200" dirty="0">
                          <a:latin typeface="Times New Roman" pitchFamily="18" charset="0"/>
                          <a:ea typeface="Times New Roman"/>
                          <a:cs typeface="Times New Roman" pitchFamily="18" charset="0"/>
                        </a:rPr>
                        <a:t>HC: 22 %; N: 3 %; P</a:t>
                      </a:r>
                      <a:r>
                        <a:rPr lang="en-US" sz="2200" baseline="-25000" dirty="0">
                          <a:latin typeface="Times New Roman" pitchFamily="18" charset="0"/>
                          <a:ea typeface="Times New Roman"/>
                          <a:cs typeface="Times New Roman" pitchFamily="18" charset="0"/>
                        </a:rPr>
                        <a:t>2</a:t>
                      </a:r>
                      <a:r>
                        <a:rPr lang="en-US" sz="2200" dirty="0">
                          <a:latin typeface="Times New Roman" pitchFamily="18" charset="0"/>
                          <a:ea typeface="Times New Roman"/>
                          <a:cs typeface="Times New Roman" pitchFamily="18" charset="0"/>
                        </a:rPr>
                        <a:t>O</a:t>
                      </a:r>
                      <a:r>
                        <a:rPr lang="en-US" sz="2200" baseline="-25000" dirty="0">
                          <a:latin typeface="Times New Roman" pitchFamily="18" charset="0"/>
                          <a:ea typeface="Times New Roman"/>
                          <a:cs typeface="Times New Roman" pitchFamily="18" charset="0"/>
                        </a:rPr>
                        <a:t>5</a:t>
                      </a:r>
                      <a:r>
                        <a:rPr lang="en-US" sz="2200" dirty="0">
                          <a:latin typeface="Times New Roman" pitchFamily="18" charset="0"/>
                          <a:ea typeface="Times New Roman"/>
                          <a:cs typeface="Times New Roman" pitchFamily="18" charset="0"/>
                        </a:rPr>
                        <a:t>: 4 %; K</a:t>
                      </a:r>
                      <a:r>
                        <a:rPr lang="en-US" sz="2200" baseline="-25000" dirty="0">
                          <a:latin typeface="Times New Roman" pitchFamily="18" charset="0"/>
                          <a:ea typeface="Times New Roman"/>
                          <a:cs typeface="Times New Roman" pitchFamily="18" charset="0"/>
                        </a:rPr>
                        <a:t>2</a:t>
                      </a:r>
                      <a:r>
                        <a:rPr lang="en-US" sz="2200" dirty="0">
                          <a:latin typeface="Times New Roman" pitchFamily="18" charset="0"/>
                          <a:ea typeface="Times New Roman"/>
                          <a:cs typeface="Times New Roman" pitchFamily="18" charset="0"/>
                        </a:rPr>
                        <a:t>O: 4 %</a:t>
                      </a:r>
                      <a:endParaRPr lang="en-US" sz="2200" dirty="0">
                        <a:latin typeface="Times New Roman" pitchFamily="18" charset="0"/>
                        <a:ea typeface="Calibri"/>
                        <a:cs typeface="Times New Roman" pitchFamily="18" charset="0"/>
                      </a:endParaRPr>
                    </a:p>
                  </a:txBody>
                  <a:tcPr marL="952" marR="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dirty="0">
                          <a:latin typeface="Times New Roman" pitchFamily="18" charset="0"/>
                          <a:ea typeface="Times New Roman"/>
                          <a:cs typeface="Times New Roman" pitchFamily="18" charset="0"/>
                        </a:rPr>
                        <a:t>VNĐ</a:t>
                      </a:r>
                      <a:endParaRPr lang="en-US" sz="2200" dirty="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2,615</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2,407</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2,492</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208</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123</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86</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63809">
                <a:tc>
                  <a:txBody>
                    <a:bodyPr/>
                    <a:lstStyle/>
                    <a:p>
                      <a:pPr marL="0" marR="0" algn="l">
                        <a:lnSpc>
                          <a:spcPct val="150000"/>
                        </a:lnSpc>
                        <a:spcBef>
                          <a:spcPts val="600"/>
                        </a:spcBef>
                        <a:spcAft>
                          <a:spcPts val="0"/>
                        </a:spcAft>
                      </a:pPr>
                      <a:r>
                        <a:rPr lang="en-US" sz="2200" dirty="0">
                          <a:latin typeface="Times New Roman" pitchFamily="18" charset="0"/>
                          <a:ea typeface="Times New Roman"/>
                          <a:cs typeface="Times New Roman" pitchFamily="18" charset="0"/>
                        </a:rPr>
                        <a:t>HC: 22 %; N: 4 %; P</a:t>
                      </a:r>
                      <a:r>
                        <a:rPr lang="en-US" sz="2200" baseline="-25000" dirty="0">
                          <a:latin typeface="Times New Roman" pitchFamily="18" charset="0"/>
                          <a:ea typeface="Times New Roman"/>
                          <a:cs typeface="Times New Roman" pitchFamily="18" charset="0"/>
                        </a:rPr>
                        <a:t>2</a:t>
                      </a:r>
                      <a:r>
                        <a:rPr lang="en-US" sz="2200" dirty="0">
                          <a:latin typeface="Times New Roman" pitchFamily="18" charset="0"/>
                          <a:ea typeface="Times New Roman"/>
                          <a:cs typeface="Times New Roman" pitchFamily="18" charset="0"/>
                        </a:rPr>
                        <a:t>O</a:t>
                      </a:r>
                      <a:r>
                        <a:rPr lang="en-US" sz="2200" baseline="-25000" dirty="0">
                          <a:latin typeface="Times New Roman" pitchFamily="18" charset="0"/>
                          <a:ea typeface="Times New Roman"/>
                          <a:cs typeface="Times New Roman" pitchFamily="18" charset="0"/>
                        </a:rPr>
                        <a:t>5</a:t>
                      </a:r>
                      <a:r>
                        <a:rPr lang="en-US" sz="2200" dirty="0">
                          <a:latin typeface="Times New Roman" pitchFamily="18" charset="0"/>
                          <a:ea typeface="Times New Roman"/>
                          <a:cs typeface="Times New Roman" pitchFamily="18" charset="0"/>
                        </a:rPr>
                        <a:t>: 3 %; K</a:t>
                      </a:r>
                      <a:r>
                        <a:rPr lang="en-US" sz="2200" baseline="-25000" dirty="0">
                          <a:latin typeface="Times New Roman" pitchFamily="18" charset="0"/>
                          <a:ea typeface="Times New Roman"/>
                          <a:cs typeface="Times New Roman" pitchFamily="18" charset="0"/>
                        </a:rPr>
                        <a:t>2</a:t>
                      </a:r>
                      <a:r>
                        <a:rPr lang="en-US" sz="2200" dirty="0">
                          <a:latin typeface="Times New Roman" pitchFamily="18" charset="0"/>
                          <a:ea typeface="Times New Roman"/>
                          <a:cs typeface="Times New Roman" pitchFamily="18" charset="0"/>
                        </a:rPr>
                        <a:t>O: 4 %</a:t>
                      </a:r>
                      <a:endParaRPr lang="en-US" sz="2200" dirty="0">
                        <a:latin typeface="Times New Roman" pitchFamily="18" charset="0"/>
                        <a:ea typeface="Calibri"/>
                        <a:cs typeface="Times New Roman" pitchFamily="18" charset="0"/>
                      </a:endParaRPr>
                    </a:p>
                  </a:txBody>
                  <a:tcPr marL="952" marR="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VNĐ</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2,607</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dirty="0">
                          <a:latin typeface="Times New Roman" pitchFamily="18" charset="0"/>
                          <a:ea typeface="Times New Roman"/>
                          <a:cs typeface="Times New Roman" pitchFamily="18" charset="0"/>
                        </a:rPr>
                        <a:t>2,401</a:t>
                      </a:r>
                      <a:endParaRPr lang="en-US" sz="2200" dirty="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2,486</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206</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dirty="0">
                          <a:latin typeface="Times New Roman" pitchFamily="18" charset="0"/>
                          <a:ea typeface="Times New Roman"/>
                          <a:cs typeface="Times New Roman" pitchFamily="18" charset="0"/>
                        </a:rPr>
                        <a:t>122</a:t>
                      </a:r>
                      <a:endParaRPr lang="en-US" sz="2200" dirty="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84</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963809">
                <a:tc>
                  <a:txBody>
                    <a:bodyPr/>
                    <a:lstStyle/>
                    <a:p>
                      <a:pPr marL="0" marR="0" algn="l">
                        <a:lnSpc>
                          <a:spcPct val="150000"/>
                        </a:lnSpc>
                        <a:spcBef>
                          <a:spcPts val="600"/>
                        </a:spcBef>
                        <a:spcAft>
                          <a:spcPts val="0"/>
                        </a:spcAft>
                      </a:pPr>
                      <a:r>
                        <a:rPr lang="en-US" sz="2200" dirty="0">
                          <a:latin typeface="Times New Roman" pitchFamily="18" charset="0"/>
                          <a:ea typeface="Times New Roman"/>
                          <a:cs typeface="Times New Roman" pitchFamily="18" charset="0"/>
                        </a:rPr>
                        <a:t>HC: 22 %; N: 4 %; P</a:t>
                      </a:r>
                      <a:r>
                        <a:rPr lang="en-US" sz="2200" baseline="-25000" dirty="0">
                          <a:latin typeface="Times New Roman" pitchFamily="18" charset="0"/>
                          <a:ea typeface="Times New Roman"/>
                          <a:cs typeface="Times New Roman" pitchFamily="18" charset="0"/>
                        </a:rPr>
                        <a:t>2</a:t>
                      </a:r>
                      <a:r>
                        <a:rPr lang="en-US" sz="2200" dirty="0">
                          <a:latin typeface="Times New Roman" pitchFamily="18" charset="0"/>
                          <a:ea typeface="Times New Roman"/>
                          <a:cs typeface="Times New Roman" pitchFamily="18" charset="0"/>
                        </a:rPr>
                        <a:t>O</a:t>
                      </a:r>
                      <a:r>
                        <a:rPr lang="en-US" sz="2200" baseline="-25000" dirty="0">
                          <a:latin typeface="Times New Roman" pitchFamily="18" charset="0"/>
                          <a:ea typeface="Times New Roman"/>
                          <a:cs typeface="Times New Roman" pitchFamily="18" charset="0"/>
                        </a:rPr>
                        <a:t>5</a:t>
                      </a:r>
                      <a:r>
                        <a:rPr lang="en-US" sz="2200" dirty="0">
                          <a:latin typeface="Times New Roman" pitchFamily="18" charset="0"/>
                          <a:ea typeface="Times New Roman"/>
                          <a:cs typeface="Times New Roman" pitchFamily="18" charset="0"/>
                        </a:rPr>
                        <a:t>: 4 %; K</a:t>
                      </a:r>
                      <a:r>
                        <a:rPr lang="en-US" sz="2200" baseline="-25000" dirty="0">
                          <a:latin typeface="Times New Roman" pitchFamily="18" charset="0"/>
                          <a:ea typeface="Times New Roman"/>
                          <a:cs typeface="Times New Roman" pitchFamily="18" charset="0"/>
                        </a:rPr>
                        <a:t>2</a:t>
                      </a:r>
                      <a:r>
                        <a:rPr lang="en-US" sz="2200" dirty="0">
                          <a:latin typeface="Times New Roman" pitchFamily="18" charset="0"/>
                          <a:ea typeface="Times New Roman"/>
                          <a:cs typeface="Times New Roman" pitchFamily="18" charset="0"/>
                        </a:rPr>
                        <a:t>O:4 %</a:t>
                      </a:r>
                      <a:endParaRPr lang="en-US" sz="2200" dirty="0">
                        <a:latin typeface="Times New Roman" pitchFamily="18" charset="0"/>
                        <a:ea typeface="Calibri"/>
                        <a:cs typeface="Times New Roman" pitchFamily="18" charset="0"/>
                      </a:endParaRPr>
                    </a:p>
                  </a:txBody>
                  <a:tcPr marL="952" marR="9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VNĐ</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2,754</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2,551</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2,634</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203</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a:latin typeface="Times New Roman" pitchFamily="18" charset="0"/>
                          <a:ea typeface="Times New Roman"/>
                          <a:cs typeface="Times New Roman" pitchFamily="18" charset="0"/>
                        </a:rPr>
                        <a:t>120</a:t>
                      </a:r>
                      <a:endParaRPr lang="en-US" sz="220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200" dirty="0">
                          <a:latin typeface="Times New Roman" pitchFamily="18" charset="0"/>
                          <a:ea typeface="Times New Roman"/>
                          <a:cs typeface="Times New Roman" pitchFamily="18" charset="0"/>
                        </a:rPr>
                        <a:t>83</a:t>
                      </a:r>
                      <a:endParaRPr lang="en-US" sz="2200" dirty="0">
                        <a:latin typeface="Times New Roman" pitchFamily="18" charset="0"/>
                        <a:ea typeface="Calibri"/>
                        <a:cs typeface="Times New Roman" pitchFamily="18" charset="0"/>
                      </a:endParaRPr>
                    </a:p>
                  </a:txBody>
                  <a:tcPr marL="952" marR="952"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1143000"/>
          </a:xfrm>
        </p:spPr>
        <p:txBody>
          <a:bodyPr>
            <a:noAutofit/>
          </a:bodyPr>
          <a:lstStyle/>
          <a:p>
            <a:pPr lvl="0" algn="ctr"/>
            <a:r>
              <a:rPr lang="en-US" sz="3600" b="1" dirty="0">
                <a:latin typeface="Times New Roman" pitchFamily="18" charset="0"/>
                <a:cs typeface="Times New Roman" pitchFamily="18" charset="0"/>
              </a:rPr>
              <a:t>2.2 </a:t>
            </a:r>
            <a:r>
              <a:rPr lang="vi-VN" sz="3600" b="1" dirty="0">
                <a:latin typeface="Times New Roman" pitchFamily="18" charset="0"/>
                <a:cs typeface="Times New Roman" pitchFamily="18" charset="0"/>
              </a:rPr>
              <a:t>Tính toán công thức phối trộn</a:t>
            </a:r>
          </a:p>
        </p:txBody>
      </p:sp>
      <p:graphicFrame>
        <p:nvGraphicFramePr>
          <p:cNvPr id="4" name="Content Placeholder 3"/>
          <p:cNvGraphicFramePr>
            <a:graphicFrameLocks noGrp="1"/>
          </p:cNvGraphicFramePr>
          <p:nvPr>
            <p:ph idx="1"/>
          </p:nvPr>
        </p:nvGraphicFramePr>
        <p:xfrm>
          <a:off x="228600" y="15240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8305800" cy="1143000"/>
          </a:xfrm>
        </p:spPr>
        <p:txBody>
          <a:bodyPr>
            <a:normAutofit/>
          </a:bodyPr>
          <a:lstStyle/>
          <a:p>
            <a:pPr lvl="0" algn="ctr"/>
            <a:r>
              <a:rPr lang="en-US" sz="3600" b="1" dirty="0">
                <a:latin typeface="Times New Roman" pitchFamily="18" charset="0"/>
                <a:cs typeface="Times New Roman" pitchFamily="18" charset="0"/>
              </a:rPr>
              <a:t>2.2.1 </a:t>
            </a:r>
            <a:r>
              <a:rPr lang="vi-VN" sz="3600" b="1" dirty="0">
                <a:latin typeface="Times New Roman" pitchFamily="18" charset="0"/>
                <a:cs typeface="Times New Roman" pitchFamily="18" charset="0"/>
              </a:rPr>
              <a:t>Phương án 1 (100 % than bùn)</a:t>
            </a:r>
          </a:p>
        </p:txBody>
      </p:sp>
      <p:sp>
        <p:nvSpPr>
          <p:cNvPr id="3" name="Content Placeholder 2"/>
          <p:cNvSpPr>
            <a:spLocks noGrp="1"/>
          </p:cNvSpPr>
          <p:nvPr>
            <p:ph idx="1"/>
          </p:nvPr>
        </p:nvSpPr>
        <p:spPr>
          <a:xfrm>
            <a:off x="1066800" y="1066800"/>
            <a:ext cx="7848600" cy="5638800"/>
          </a:xfrm>
        </p:spPr>
        <p:txBody>
          <a:bodyPr>
            <a:normAutofit/>
          </a:bodyPr>
          <a:lstStyle/>
          <a:p>
            <a:pPr marL="0" algn="just">
              <a:lnSpc>
                <a:spcPct val="150000"/>
              </a:lnSpc>
              <a:spcAft>
                <a:spcPts val="600"/>
              </a:spcAft>
            </a:pPr>
            <a:r>
              <a:rPr lang="vi-VN" sz="2800" b="1" dirty="0">
                <a:latin typeface="Times New Roman"/>
                <a:ea typeface="Calibri"/>
                <a:cs typeface="Times New Roman"/>
              </a:rPr>
              <a:t>Ưu điểm:</a:t>
            </a:r>
            <a:endParaRPr lang="en-US" sz="2800" b="1" dirty="0">
              <a:latin typeface="Times New Roman"/>
              <a:ea typeface="Calibri"/>
              <a:cs typeface="Times New Roman"/>
            </a:endParaRPr>
          </a:p>
          <a:p>
            <a:pPr marL="0" algn="just">
              <a:lnSpc>
                <a:spcPct val="150000"/>
              </a:lnSpc>
              <a:spcAft>
                <a:spcPts val="600"/>
              </a:spcAft>
              <a:buFont typeface="Wingdings" pitchFamily="2" charset="2"/>
              <a:buChar char="Ø"/>
            </a:pPr>
            <a:r>
              <a:rPr lang="en-US" sz="2800" dirty="0">
                <a:latin typeface="Times New Roman"/>
                <a:ea typeface="Calibri"/>
                <a:cs typeface="Times New Roman"/>
              </a:rPr>
              <a:t>Ổ</a:t>
            </a:r>
            <a:r>
              <a:rPr lang="vi-VN" sz="2800" dirty="0">
                <a:latin typeface="Times New Roman"/>
                <a:ea typeface="Calibri"/>
                <a:cs typeface="Times New Roman"/>
              </a:rPr>
              <a:t>n định chất lượng sản phẩm lâu dài</a:t>
            </a:r>
            <a:endParaRPr lang="en-US" sz="2800" dirty="0">
              <a:latin typeface="Times New Roman"/>
              <a:ea typeface="Calibri"/>
              <a:cs typeface="Times New Roman"/>
            </a:endParaRPr>
          </a:p>
          <a:p>
            <a:pPr marL="0" algn="just">
              <a:lnSpc>
                <a:spcPct val="150000"/>
              </a:lnSpc>
              <a:spcAft>
                <a:spcPts val="600"/>
              </a:spcAft>
              <a:buFont typeface="Wingdings" pitchFamily="2" charset="2"/>
              <a:buChar char="Ø"/>
            </a:pPr>
            <a:r>
              <a:rPr lang="en-US" sz="2800" dirty="0" err="1">
                <a:latin typeface="Times New Roman"/>
                <a:ea typeface="Calibri"/>
                <a:cs typeface="Times New Roman"/>
              </a:rPr>
              <a:t>Hạn</a:t>
            </a:r>
            <a:r>
              <a:rPr lang="en-US" sz="2800" dirty="0">
                <a:latin typeface="Times New Roman"/>
                <a:ea typeface="Calibri"/>
                <a:cs typeface="Times New Roman"/>
              </a:rPr>
              <a:t> </a:t>
            </a:r>
            <a:r>
              <a:rPr lang="en-US" sz="2800" dirty="0" err="1">
                <a:latin typeface="Times New Roman"/>
                <a:ea typeface="Calibri"/>
                <a:cs typeface="Times New Roman"/>
              </a:rPr>
              <a:t>chế</a:t>
            </a:r>
            <a:r>
              <a:rPr lang="en-US" sz="2800" dirty="0">
                <a:latin typeface="Times New Roman"/>
                <a:ea typeface="Calibri"/>
                <a:cs typeface="Times New Roman"/>
              </a:rPr>
              <a:t> </a:t>
            </a:r>
            <a:r>
              <a:rPr lang="vi-VN" sz="2800" dirty="0">
                <a:latin typeface="Times New Roman"/>
                <a:ea typeface="Calibri"/>
                <a:cs typeface="Times New Roman"/>
              </a:rPr>
              <a:t>bay hơi hay rửa trôi các chất dinh dưỡng</a:t>
            </a:r>
            <a:endParaRPr lang="en-US" sz="2800" dirty="0">
              <a:latin typeface="Times New Roman"/>
              <a:ea typeface="Calibri"/>
              <a:cs typeface="Times New Roman"/>
            </a:endParaRPr>
          </a:p>
          <a:p>
            <a:pPr marL="0" algn="just">
              <a:lnSpc>
                <a:spcPct val="150000"/>
              </a:lnSpc>
              <a:spcAft>
                <a:spcPts val="600"/>
              </a:spcAft>
            </a:pPr>
            <a:r>
              <a:rPr lang="en-US" sz="2800" b="1" dirty="0" err="1">
                <a:latin typeface="Times New Roman"/>
                <a:ea typeface="Calibri"/>
                <a:cs typeface="Times New Roman"/>
              </a:rPr>
              <a:t>Hạn</a:t>
            </a:r>
            <a:r>
              <a:rPr lang="en-US" sz="2800" b="1" dirty="0">
                <a:latin typeface="Times New Roman"/>
                <a:ea typeface="Calibri"/>
                <a:cs typeface="Times New Roman"/>
              </a:rPr>
              <a:t> </a:t>
            </a:r>
            <a:r>
              <a:rPr lang="en-US" sz="2800" b="1" dirty="0" err="1">
                <a:latin typeface="Times New Roman"/>
                <a:ea typeface="Calibri"/>
                <a:cs typeface="Times New Roman"/>
              </a:rPr>
              <a:t>chế</a:t>
            </a:r>
            <a:r>
              <a:rPr lang="vi-VN" sz="2800" b="1" dirty="0">
                <a:latin typeface="Times New Roman"/>
                <a:ea typeface="Calibri"/>
                <a:cs typeface="Times New Roman"/>
              </a:rPr>
              <a:t>:</a:t>
            </a:r>
            <a:endParaRPr lang="en-US" sz="2800" b="1" dirty="0">
              <a:latin typeface="Times New Roman"/>
              <a:ea typeface="Calibri"/>
              <a:cs typeface="Times New Roman"/>
            </a:endParaRPr>
          </a:p>
          <a:p>
            <a:pPr marL="0" algn="just">
              <a:lnSpc>
                <a:spcPct val="150000"/>
              </a:lnSpc>
              <a:spcAft>
                <a:spcPts val="600"/>
              </a:spcAft>
              <a:buFont typeface="Wingdings" pitchFamily="2" charset="2"/>
              <a:buChar char="Ø"/>
            </a:pPr>
            <a:r>
              <a:rPr lang="vi-VN" sz="2800" dirty="0">
                <a:latin typeface="Times New Roman"/>
                <a:ea typeface="Calibri"/>
                <a:cs typeface="Times New Roman"/>
              </a:rPr>
              <a:t>Hàm lượng hữu cơ</a:t>
            </a:r>
            <a:r>
              <a:rPr lang="en-US" sz="2800" dirty="0">
                <a:latin typeface="Times New Roman"/>
                <a:ea typeface="Calibri"/>
                <a:cs typeface="Times New Roman"/>
              </a:rPr>
              <a:t>,</a:t>
            </a:r>
            <a:r>
              <a:rPr lang="vi-VN" sz="2800" dirty="0">
                <a:latin typeface="Times New Roman"/>
                <a:ea typeface="Calibri"/>
                <a:cs typeface="Times New Roman"/>
              </a:rPr>
              <a:t> khoáng trong than bùn thấp</a:t>
            </a:r>
            <a:endParaRPr lang="en-US" sz="2800" dirty="0">
              <a:latin typeface="Times New Roman"/>
              <a:ea typeface="Calibri"/>
              <a:cs typeface="Times New Roman"/>
            </a:endParaRPr>
          </a:p>
          <a:p>
            <a:pPr marL="0" algn="just">
              <a:lnSpc>
                <a:spcPct val="150000"/>
              </a:lnSpc>
              <a:spcAft>
                <a:spcPts val="600"/>
              </a:spcAft>
              <a:buFont typeface="Wingdings" pitchFamily="2" charset="2"/>
              <a:buChar char="Ø"/>
            </a:pPr>
            <a:r>
              <a:rPr lang="en-US" sz="2800" dirty="0">
                <a:latin typeface="Times New Roman"/>
                <a:ea typeface="Calibri"/>
                <a:cs typeface="Times New Roman"/>
              </a:rPr>
              <a:t>G</a:t>
            </a:r>
            <a:r>
              <a:rPr lang="vi-VN" sz="2800" dirty="0">
                <a:latin typeface="Times New Roman"/>
                <a:ea typeface="Calibri"/>
                <a:cs typeface="Times New Roman"/>
              </a:rPr>
              <a:t>iá thành sản xuất </a:t>
            </a:r>
            <a:r>
              <a:rPr lang="en-US" sz="2800" dirty="0" err="1">
                <a:latin typeface="Times New Roman"/>
                <a:ea typeface="Calibri"/>
                <a:cs typeface="Times New Roman"/>
              </a:rPr>
              <a:t>cao</a:t>
            </a:r>
            <a:endParaRPr lang="en-US" sz="2800" dirty="0">
              <a:latin typeface="Times New Roman"/>
              <a:ea typeface="Calibri"/>
              <a:cs typeface="Times New Roman"/>
            </a:endParaRPr>
          </a:p>
          <a:p>
            <a:pPr marL="0" algn="just">
              <a:lnSpc>
                <a:spcPct val="150000"/>
              </a:lnSpc>
              <a:spcAft>
                <a:spcPts val="600"/>
              </a:spcAft>
              <a:buFont typeface="Wingdings" pitchFamily="2" charset="2"/>
              <a:buChar char="Ø"/>
            </a:pPr>
            <a:r>
              <a:rPr lang="en-US" sz="2800" dirty="0">
                <a:latin typeface="Times New Roman"/>
                <a:ea typeface="Calibri"/>
                <a:cs typeface="Times New Roman"/>
              </a:rPr>
              <a:t>T</a:t>
            </a:r>
            <a:r>
              <a:rPr lang="vi-VN" sz="2800" dirty="0">
                <a:latin typeface="Times New Roman"/>
                <a:ea typeface="Calibri"/>
                <a:cs typeface="Times New Roman"/>
              </a:rPr>
              <a:t>han bùn là nguồn nguyên liệu số lượng hạn chế</a:t>
            </a:r>
          </a:p>
        </p:txBody>
      </p:sp>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normAutofit/>
          </a:bodyPr>
          <a:lstStyle/>
          <a:p>
            <a:pPr lvl="0" algn="ctr"/>
            <a:r>
              <a:rPr lang="en-US" sz="3600" b="1" dirty="0">
                <a:latin typeface="Times New Roman" pitchFamily="18" charset="0"/>
                <a:cs typeface="Times New Roman" pitchFamily="18" charset="0"/>
              </a:rPr>
              <a:t>2.2.2 </a:t>
            </a:r>
            <a:r>
              <a:rPr lang="vi-VN" sz="3600" b="1" dirty="0">
                <a:latin typeface="Times New Roman" pitchFamily="18" charset="0"/>
                <a:cs typeface="Times New Roman" pitchFamily="18" charset="0"/>
              </a:rPr>
              <a:t>Phương án 2 (100 % phân lợn ép)</a:t>
            </a:r>
          </a:p>
        </p:txBody>
      </p:sp>
      <p:sp>
        <p:nvSpPr>
          <p:cNvPr id="3" name="Content Placeholder 2"/>
          <p:cNvSpPr>
            <a:spLocks noGrp="1"/>
          </p:cNvSpPr>
          <p:nvPr>
            <p:ph idx="1"/>
          </p:nvPr>
        </p:nvSpPr>
        <p:spPr>
          <a:xfrm>
            <a:off x="1143000" y="1219200"/>
            <a:ext cx="7848600" cy="5410200"/>
          </a:xfrm>
        </p:spPr>
        <p:txBody>
          <a:bodyPr>
            <a:noAutofit/>
          </a:bodyPr>
          <a:lstStyle/>
          <a:p>
            <a:pPr marL="0" algn="just">
              <a:lnSpc>
                <a:spcPct val="150000"/>
              </a:lnSpc>
              <a:spcAft>
                <a:spcPts val="600"/>
              </a:spcAft>
            </a:pPr>
            <a:r>
              <a:rPr lang="vi-VN" sz="2800" b="1" dirty="0">
                <a:latin typeface="Times New Roman"/>
                <a:ea typeface="Calibri"/>
                <a:cs typeface="Times New Roman"/>
              </a:rPr>
              <a:t>Ưu điểm:</a:t>
            </a:r>
            <a:endParaRPr lang="en-US" sz="2800" b="1" dirty="0">
              <a:latin typeface="Times New Roman"/>
              <a:ea typeface="Calibri"/>
              <a:cs typeface="Times New Roman"/>
            </a:endParaRPr>
          </a:p>
          <a:p>
            <a:pPr marL="0" algn="just">
              <a:lnSpc>
                <a:spcPct val="150000"/>
              </a:lnSpc>
              <a:spcAft>
                <a:spcPts val="600"/>
              </a:spcAft>
              <a:buFont typeface="Wingdings" pitchFamily="2" charset="2"/>
              <a:buChar char="Ø"/>
            </a:pPr>
            <a:r>
              <a:rPr lang="vi-VN" sz="2800" dirty="0">
                <a:latin typeface="Times New Roman"/>
                <a:ea typeface="Calibri"/>
                <a:cs typeface="Times New Roman"/>
              </a:rPr>
              <a:t>Hàm lượng hữu cơ, khoáng trong phân lợn ép cao</a:t>
            </a:r>
            <a:endParaRPr lang="en-US" sz="2800" dirty="0">
              <a:latin typeface="Times New Roman"/>
              <a:ea typeface="Calibri"/>
              <a:cs typeface="Times New Roman"/>
            </a:endParaRPr>
          </a:p>
          <a:p>
            <a:pPr marL="0" algn="just">
              <a:lnSpc>
                <a:spcPct val="150000"/>
              </a:lnSpc>
              <a:spcAft>
                <a:spcPts val="600"/>
              </a:spcAft>
              <a:buFont typeface="Wingdings" pitchFamily="2" charset="2"/>
              <a:buChar char="Ø"/>
            </a:pPr>
            <a:r>
              <a:rPr lang="vi-VN" sz="2800" dirty="0">
                <a:latin typeface="Times New Roman"/>
                <a:ea typeface="Calibri"/>
                <a:cs typeface="Times New Roman"/>
              </a:rPr>
              <a:t>Nguyên liệu phân lợn luôn </a:t>
            </a:r>
            <a:r>
              <a:rPr lang="en-US" sz="2800" dirty="0" err="1">
                <a:latin typeface="Times New Roman"/>
                <a:ea typeface="Calibri"/>
                <a:cs typeface="Times New Roman"/>
              </a:rPr>
              <a:t>ổn</a:t>
            </a:r>
            <a:r>
              <a:rPr lang="en-US" sz="2800" dirty="0">
                <a:latin typeface="Times New Roman"/>
                <a:ea typeface="Calibri"/>
                <a:cs typeface="Times New Roman"/>
              </a:rPr>
              <a:t> </a:t>
            </a:r>
            <a:r>
              <a:rPr lang="en-US" sz="2800" dirty="0" err="1">
                <a:latin typeface="Times New Roman"/>
                <a:ea typeface="Calibri"/>
                <a:cs typeface="Times New Roman"/>
              </a:rPr>
              <a:t>định</a:t>
            </a:r>
            <a:endParaRPr lang="en-US" sz="2800" dirty="0">
              <a:latin typeface="Times New Roman"/>
              <a:ea typeface="Calibri"/>
              <a:cs typeface="Times New Roman"/>
            </a:endParaRPr>
          </a:p>
          <a:p>
            <a:pPr marL="0" algn="just">
              <a:lnSpc>
                <a:spcPct val="150000"/>
              </a:lnSpc>
              <a:spcAft>
                <a:spcPts val="600"/>
              </a:spcAft>
              <a:buFont typeface="Wingdings" pitchFamily="2" charset="2"/>
              <a:buChar char="Ø"/>
            </a:pPr>
            <a:r>
              <a:rPr lang="vi-VN" sz="2800" dirty="0">
                <a:latin typeface="Times New Roman"/>
                <a:ea typeface="Calibri"/>
                <a:cs typeface="Times New Roman"/>
              </a:rPr>
              <a:t>Góp phần vào việc xử lý ô nhiễm môi trường</a:t>
            </a:r>
          </a:p>
          <a:p>
            <a:pPr marL="0" algn="just">
              <a:lnSpc>
                <a:spcPct val="150000"/>
              </a:lnSpc>
              <a:spcAft>
                <a:spcPts val="600"/>
              </a:spcAft>
            </a:pPr>
            <a:r>
              <a:rPr lang="en-US" sz="2800" b="1" dirty="0" err="1">
                <a:latin typeface="Times New Roman"/>
                <a:ea typeface="Calibri"/>
                <a:cs typeface="Times New Roman"/>
              </a:rPr>
              <a:t>Hạn</a:t>
            </a:r>
            <a:r>
              <a:rPr lang="en-US" sz="2800" b="1" dirty="0">
                <a:latin typeface="Times New Roman"/>
                <a:ea typeface="Calibri"/>
                <a:cs typeface="Times New Roman"/>
              </a:rPr>
              <a:t> </a:t>
            </a:r>
            <a:r>
              <a:rPr lang="en-US" sz="2800" b="1" dirty="0" err="1">
                <a:latin typeface="Times New Roman"/>
                <a:ea typeface="Calibri"/>
                <a:cs typeface="Times New Roman"/>
              </a:rPr>
              <a:t>chế</a:t>
            </a:r>
            <a:r>
              <a:rPr lang="vi-VN" sz="2800" b="1" dirty="0">
                <a:latin typeface="Times New Roman"/>
                <a:ea typeface="Calibri"/>
                <a:cs typeface="Times New Roman"/>
              </a:rPr>
              <a:t>:</a:t>
            </a:r>
            <a:endParaRPr lang="en-US" sz="2800" b="1" dirty="0">
              <a:latin typeface="Times New Roman"/>
              <a:ea typeface="Calibri"/>
              <a:cs typeface="Times New Roman"/>
            </a:endParaRPr>
          </a:p>
          <a:p>
            <a:pPr marL="0" algn="just">
              <a:lnSpc>
                <a:spcPct val="150000"/>
              </a:lnSpc>
              <a:spcAft>
                <a:spcPts val="600"/>
              </a:spcAft>
              <a:buFont typeface="Wingdings" pitchFamily="2" charset="2"/>
              <a:buChar char="Ø"/>
            </a:pPr>
            <a:r>
              <a:rPr lang="en-US" sz="2800" dirty="0">
                <a:latin typeface="Times New Roman"/>
                <a:ea typeface="Calibri"/>
                <a:cs typeface="Times New Roman"/>
              </a:rPr>
              <a:t>L</a:t>
            </a:r>
            <a:r>
              <a:rPr lang="vi-VN" sz="2800" dirty="0">
                <a:latin typeface="Times New Roman"/>
                <a:ea typeface="Calibri"/>
                <a:cs typeface="Times New Roman"/>
              </a:rPr>
              <a:t>ượng axit mùn thấ</a:t>
            </a:r>
            <a:r>
              <a:rPr lang="en-US" sz="2800" dirty="0">
                <a:latin typeface="Times New Roman"/>
                <a:ea typeface="Calibri"/>
                <a:cs typeface="Times New Roman"/>
              </a:rPr>
              <a:t>p</a:t>
            </a:r>
          </a:p>
          <a:p>
            <a:pPr marL="0" algn="just">
              <a:lnSpc>
                <a:spcPct val="150000"/>
              </a:lnSpc>
              <a:spcAft>
                <a:spcPts val="600"/>
              </a:spcAft>
              <a:buFont typeface="Wingdings" pitchFamily="2" charset="2"/>
              <a:buChar char="Ø"/>
            </a:pPr>
            <a:r>
              <a:rPr lang="en-US" sz="2800" dirty="0">
                <a:latin typeface="Times New Roman"/>
                <a:ea typeface="Calibri"/>
                <a:cs typeface="Times New Roman"/>
              </a:rPr>
              <a:t>T</a:t>
            </a:r>
            <a:r>
              <a:rPr lang="vi-VN" sz="2800" dirty="0">
                <a:latin typeface="Times New Roman"/>
                <a:ea typeface="Calibri"/>
                <a:cs typeface="Times New Roman"/>
              </a:rPr>
              <a:t>hời gian ủ dài</a:t>
            </a:r>
            <a:r>
              <a:rPr lang="en-US" sz="2800" dirty="0">
                <a:latin typeface="Times New Roman"/>
                <a:ea typeface="Calibri"/>
                <a:cs typeface="Times New Roman"/>
              </a:rPr>
              <a:t>,</a:t>
            </a:r>
            <a:r>
              <a:rPr lang="vi-VN" sz="2800" dirty="0">
                <a:latin typeface="Times New Roman"/>
                <a:ea typeface="Calibri"/>
                <a:cs typeface="Times New Roman"/>
              </a:rPr>
              <a:t> quá trình </a:t>
            </a:r>
            <a:r>
              <a:rPr lang="en-US" sz="2800" dirty="0">
                <a:latin typeface="Times New Roman"/>
                <a:ea typeface="Calibri"/>
                <a:cs typeface="Times New Roman"/>
              </a:rPr>
              <a:t>ủ </a:t>
            </a:r>
            <a:r>
              <a:rPr lang="en-US" sz="2800" dirty="0" err="1">
                <a:latin typeface="Times New Roman"/>
                <a:ea typeface="Calibri"/>
                <a:cs typeface="Times New Roman"/>
              </a:rPr>
              <a:t>cần</a:t>
            </a:r>
            <a:r>
              <a:rPr lang="en-US" sz="2800" dirty="0">
                <a:latin typeface="Times New Roman"/>
                <a:ea typeface="Calibri"/>
                <a:cs typeface="Times New Roman"/>
              </a:rPr>
              <a:t> </a:t>
            </a:r>
            <a:r>
              <a:rPr lang="vi-VN" sz="2800" dirty="0">
                <a:latin typeface="Times New Roman"/>
                <a:ea typeface="Calibri"/>
                <a:cs typeface="Times New Roman"/>
              </a:rPr>
              <a:t>điều kiện phức tạp</a:t>
            </a:r>
          </a:p>
        </p:txBody>
      </p:sp>
    </p:spTree>
    <p:extLst>
      <p:ext uri="{BB962C8B-B14F-4D97-AF65-F5344CB8AC3E}">
        <p14:creationId xmlns:p14="http://schemas.microsoft.com/office/powerpoint/2010/main" val="157847438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705600" cy="1447800"/>
          </a:xfrm>
        </p:spPr>
        <p:txBody>
          <a:bodyPr>
            <a:noAutofit/>
          </a:bodyPr>
          <a:lstStyle/>
          <a:p>
            <a:pPr lvl="0" algn="ctr"/>
            <a:r>
              <a:rPr lang="en-US" sz="3600" b="1" dirty="0">
                <a:latin typeface="Times New Roman" pitchFamily="18" charset="0"/>
                <a:cs typeface="Times New Roman" pitchFamily="18" charset="0"/>
              </a:rPr>
              <a:t>2.2.3 </a:t>
            </a:r>
            <a:r>
              <a:rPr lang="vi-VN" sz="3600" b="1" dirty="0">
                <a:latin typeface="Times New Roman" pitchFamily="18" charset="0"/>
                <a:cs typeface="Times New Roman" pitchFamily="18" charset="0"/>
              </a:rPr>
              <a:t>Phương án 3 (60% phân lợn ép</a:t>
            </a:r>
            <a:r>
              <a:rPr lang="en-US" sz="3600" b="1" dirty="0">
                <a:latin typeface="Times New Roman" pitchFamily="18" charset="0"/>
                <a:cs typeface="Times New Roman" pitchFamily="18" charset="0"/>
              </a:rPr>
              <a:t>:</a:t>
            </a:r>
            <a:r>
              <a:rPr lang="vi-VN" sz="3600" b="1" dirty="0">
                <a:latin typeface="Times New Roman" pitchFamily="18" charset="0"/>
                <a:cs typeface="Times New Roman" pitchFamily="18" charset="0"/>
              </a:rPr>
              <a:t> 40% than bùn)</a:t>
            </a:r>
          </a:p>
        </p:txBody>
      </p:sp>
      <p:sp>
        <p:nvSpPr>
          <p:cNvPr id="3" name="Content Placeholder 2"/>
          <p:cNvSpPr>
            <a:spLocks noGrp="1"/>
          </p:cNvSpPr>
          <p:nvPr>
            <p:ph idx="1"/>
          </p:nvPr>
        </p:nvSpPr>
        <p:spPr>
          <a:xfrm>
            <a:off x="1066800" y="1447800"/>
            <a:ext cx="7848600" cy="5105400"/>
          </a:xfrm>
        </p:spPr>
        <p:txBody>
          <a:bodyPr>
            <a:noAutofit/>
          </a:bodyPr>
          <a:lstStyle/>
          <a:p>
            <a:pPr marL="0" algn="just">
              <a:lnSpc>
                <a:spcPct val="150000"/>
              </a:lnSpc>
              <a:spcAft>
                <a:spcPts val="600"/>
              </a:spcAft>
            </a:pP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axit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mùn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endParaRPr lang="en-US" sz="2800" dirty="0">
              <a:latin typeface="Times New Roman" pitchFamily="18" charset="0"/>
              <a:cs typeface="Times New Roman" pitchFamily="18" charset="0"/>
            </a:endParaRPr>
          </a:p>
          <a:p>
            <a:pPr marL="0" algn="just">
              <a:lnSpc>
                <a:spcPct val="150000"/>
              </a:lnSpc>
              <a:spcAft>
                <a:spcPts val="600"/>
              </a:spcAft>
            </a:pPr>
            <a:r>
              <a:rPr lang="en-US" sz="2800" dirty="0" err="1">
                <a:latin typeface="Times New Roman" pitchFamily="18" charset="0"/>
                <a:cs typeface="Times New Roman" pitchFamily="18" charset="0"/>
              </a:rPr>
              <a:t>Humat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a:t>
            </a:r>
          </a:p>
          <a:p>
            <a:pPr marL="0" algn="just">
              <a:lnSpc>
                <a:spcPct val="150000"/>
              </a:lnSpc>
              <a:spcAft>
                <a:spcPts val="600"/>
              </a:spcAft>
            </a:pPr>
            <a:r>
              <a:rPr lang="en-US" sz="2800" dirty="0">
                <a:latin typeface="Times New Roman" pitchFamily="18" charset="0"/>
                <a:cs typeface="Times New Roman" pitchFamily="18" charset="0"/>
              </a:rPr>
              <a:t>Ủ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axit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mùn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axit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humic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fulvic</a:t>
            </a:r>
            <a:r>
              <a:rPr lang="en-US" sz="2800" dirty="0">
                <a:latin typeface="Times New Roman" pitchFamily="18" charset="0"/>
                <a:cs typeface="Times New Roman" pitchFamily="18" charset="0"/>
              </a:rPr>
              <a:t>)</a:t>
            </a:r>
          </a:p>
          <a:p>
            <a:pPr marL="0" algn="just">
              <a:lnSpc>
                <a:spcPct val="150000"/>
              </a:lnSpc>
              <a:spcAft>
                <a:spcPts val="600"/>
              </a:spcAft>
            </a:pPr>
            <a:r>
              <a:rPr lang="en-US" sz="2800" dirty="0" err="1">
                <a:latin typeface="Times New Roman" pitchFamily="18" charset="0"/>
                <a:cs typeface="Times New Roman" pitchFamily="18" charset="0"/>
              </a:rPr>
              <a:t>Giảm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bay </a:t>
            </a:r>
            <a:r>
              <a:rPr lang="en-US" sz="2800" dirty="0" err="1">
                <a:latin typeface="Times New Roman" pitchFamily="18" charset="0"/>
                <a:cs typeface="Times New Roman" pitchFamily="18" charset="0"/>
              </a:rPr>
              <a:t>hơi</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rửa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ổn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phẩm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endParaRPr lang="vi-VN" sz="28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57847438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162800" cy="1066800"/>
          </a:xfrm>
        </p:spPr>
        <p:txBody>
          <a:bodyPr>
            <a:noAutofit/>
          </a:bodyPr>
          <a:lstStyle/>
          <a:p>
            <a:pPr algn="ctr"/>
            <a:r>
              <a:rPr lang="en-US" sz="3600" b="1" dirty="0">
                <a:latin typeface="Times New Roman" pitchFamily="18" charset="0"/>
                <a:cs typeface="Times New Roman" pitchFamily="18" charset="0"/>
              </a:rPr>
              <a:t>2.2.4 </a:t>
            </a:r>
            <a:r>
              <a:rPr lang="en-US" sz="3600" b="1" dirty="0" err="1">
                <a:latin typeface="Times New Roman" pitchFamily="18" charset="0"/>
                <a:cs typeface="Times New Roman" pitchFamily="18" charset="0"/>
              </a:rPr>
              <a:t>Đề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xuất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phối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trộn</a:t>
            </a:r>
            <a:r>
              <a:rPr lang="en-US" sz="3600" b="1" dirty="0">
                <a:latin typeface="Times New Roman" pitchFamily="18" charset="0"/>
                <a:cs typeface="Times New Roman" pitchFamily="18" charset="0"/>
              </a:rPr>
              <a:t>: </a:t>
            </a:r>
            <a:r>
              <a:rPr lang="vi-VN" sz="3600" b="1" dirty="0">
                <a:latin typeface="Times New Roman" pitchFamily="18" charset="0"/>
                <a:cs typeface="Times New Roman" pitchFamily="18" charset="0"/>
              </a:rPr>
              <a:t>60% phân lợn ép</a:t>
            </a:r>
            <a:r>
              <a:rPr lang="en-US" sz="3600" b="1" dirty="0">
                <a:latin typeface="Times New Roman" pitchFamily="18" charset="0"/>
                <a:cs typeface="Times New Roman" pitchFamily="18" charset="0"/>
              </a:rPr>
              <a:t>:</a:t>
            </a:r>
            <a:r>
              <a:rPr lang="vi-VN" sz="3600" b="1" dirty="0">
                <a:latin typeface="Times New Roman" pitchFamily="18" charset="0"/>
                <a:cs typeface="Times New Roman" pitchFamily="18" charset="0"/>
              </a:rPr>
              <a:t> 40% than bùn</a:t>
            </a:r>
          </a:p>
        </p:txBody>
      </p:sp>
      <p:sp>
        <p:nvSpPr>
          <p:cNvPr id="3" name="Content Placeholder 2"/>
          <p:cNvSpPr>
            <a:spLocks noGrp="1"/>
          </p:cNvSpPr>
          <p:nvPr>
            <p:ph idx="1"/>
          </p:nvPr>
        </p:nvSpPr>
        <p:spPr>
          <a:xfrm>
            <a:off x="990600" y="1295400"/>
            <a:ext cx="7924800" cy="5257800"/>
          </a:xfrm>
        </p:spPr>
        <p:txBody>
          <a:bodyPr>
            <a:noAutofit/>
          </a:bodyPr>
          <a:lstStyle/>
          <a:p>
            <a:pPr marL="0" algn="just">
              <a:lnSpc>
                <a:spcPct val="150000"/>
              </a:lnSpc>
              <a:spcAft>
                <a:spcPts val="600"/>
              </a:spcAft>
            </a:pPr>
            <a:r>
              <a:rPr lang="en-US" sz="2400" dirty="0">
                <a:latin typeface="Times New Roman" pitchFamily="18" charset="0"/>
                <a:ea typeface="Calibri"/>
                <a:cs typeface="Times New Roman" pitchFamily="18" charset="0"/>
              </a:rPr>
              <a:t>Đ</a:t>
            </a:r>
            <a:r>
              <a:rPr lang="vi-VN" sz="2400" dirty="0">
                <a:latin typeface="Times New Roman" pitchFamily="18" charset="0"/>
                <a:ea typeface="Calibri"/>
                <a:cs typeface="Times New Roman" pitchFamily="18" charset="0"/>
              </a:rPr>
              <a:t>ảm bảo hạch toán giá thành sản xuất hợp lý hơn phương án các công ty đang dùng 100% than bùn</a:t>
            </a:r>
            <a:endParaRPr lang="en-US" sz="2400" dirty="0">
              <a:latin typeface="Times New Roman" pitchFamily="18" charset="0"/>
              <a:ea typeface="Calibri"/>
              <a:cs typeface="Times New Roman" pitchFamily="18" charset="0"/>
            </a:endParaRPr>
          </a:p>
          <a:p>
            <a:pPr marL="0" algn="just">
              <a:lnSpc>
                <a:spcPct val="150000"/>
              </a:lnSpc>
              <a:spcAft>
                <a:spcPts val="600"/>
              </a:spcAft>
            </a:pPr>
            <a:r>
              <a:rPr lang="en-US" sz="2400" dirty="0">
                <a:latin typeface="Times New Roman" pitchFamily="18" charset="0"/>
                <a:ea typeface="Calibri"/>
                <a:cs typeface="Times New Roman" pitchFamily="18" charset="0"/>
              </a:rPr>
              <a:t>N</a:t>
            </a:r>
            <a:r>
              <a:rPr lang="vi-VN" sz="2400" dirty="0">
                <a:latin typeface="Times New Roman" pitchFamily="18" charset="0"/>
                <a:ea typeface="Calibri"/>
                <a:cs typeface="Times New Roman" pitchFamily="18" charset="0"/>
              </a:rPr>
              <a:t>guồn nguyên liệu phụ kết hợp với chất thải chăn nuôi để sản xuất thường xuất phát từ một số mục đích như tận dụng phụ phẩm tăng khối lượng phân bón, xử lý vấn đề ô nhiễm môi trường, tăng chất lượng phân bón và đảm bảo tính bền vững về nguồn nguyên liệu trong hoạt động của cơ sở sản xuất.</a:t>
            </a:r>
            <a:endParaRPr lang="en-US" sz="2400" dirty="0">
              <a:latin typeface="Times New Roman" pitchFamily="18" charset="0"/>
              <a:ea typeface="Calibri"/>
              <a:cs typeface="Times New Roman" pitchFamily="18" charset="0"/>
            </a:endParaRPr>
          </a:p>
          <a:p>
            <a:pPr marL="0" algn="just">
              <a:lnSpc>
                <a:spcPct val="150000"/>
              </a:lnSpc>
              <a:spcAft>
                <a:spcPts val="600"/>
              </a:spcAft>
            </a:pPr>
            <a:r>
              <a:rPr lang="en-US" sz="2400" dirty="0">
                <a:latin typeface="Times New Roman" pitchFamily="18" charset="0"/>
                <a:ea typeface="Calibri"/>
                <a:cs typeface="Times New Roman" pitchFamily="18" charset="0"/>
              </a:rPr>
              <a:t>K</a:t>
            </a:r>
            <a:r>
              <a:rPr lang="vi-VN" sz="2400" dirty="0">
                <a:latin typeface="Times New Roman" pitchFamily="18" charset="0"/>
                <a:ea typeface="Calibri"/>
                <a:cs typeface="Times New Roman" pitchFamily="18" charset="0"/>
              </a:rPr>
              <a:t>ết hợp than bùn và chất thải chăn nuôi còn xuất phát từ sự chuyển hóa của các chất trong quá trình ủ phân hữu cơ khoáng.</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5784743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467600" cy="1143000"/>
          </a:xfrm>
        </p:spPr>
        <p:txBody>
          <a:bodyPr>
            <a:normAutofit/>
          </a:bodyPr>
          <a:lstStyle/>
          <a:p>
            <a:pPr algn="ctr"/>
            <a:r>
              <a:rPr lang="en-US" sz="3600" b="1" dirty="0">
                <a:latin typeface="Times New Roman" pitchFamily="18" charset="0"/>
                <a:cs typeface="Times New Roman" pitchFamily="18" charset="0"/>
              </a:rPr>
              <a:t>2. </a:t>
            </a:r>
            <a:r>
              <a:rPr lang="vi-VN" sz="3600" b="1" dirty="0">
                <a:latin typeface="Times New Roman" pitchFamily="18" charset="0"/>
                <a:cs typeface="Times New Roman" pitchFamily="18" charset="0"/>
              </a:rPr>
              <a:t>Thông tin về gói thầu 42</a:t>
            </a:r>
          </a:p>
        </p:txBody>
      </p:sp>
      <p:sp>
        <p:nvSpPr>
          <p:cNvPr id="3" name="Content Placeholder 2"/>
          <p:cNvSpPr>
            <a:spLocks noGrp="1"/>
          </p:cNvSpPr>
          <p:nvPr>
            <p:ph idx="1"/>
          </p:nvPr>
        </p:nvSpPr>
        <p:spPr>
          <a:xfrm>
            <a:off x="1371600" y="2133600"/>
            <a:ext cx="7086600" cy="4525963"/>
          </a:xfrm>
        </p:spPr>
        <p:txBody>
          <a:bodyPr>
            <a:noAutofit/>
          </a:bodyPr>
          <a:lstStyle/>
          <a:p>
            <a:pPr lvl="0" algn="just">
              <a:lnSpc>
                <a:spcPct val="150000"/>
              </a:lnSpc>
              <a:spcAft>
                <a:spcPts val="1000"/>
              </a:spcAft>
              <a:buNone/>
            </a:pPr>
            <a:r>
              <a:rPr lang="vi-VN" sz="2800" b="1" dirty="0">
                <a:latin typeface="Times New Roman" pitchFamily="18" charset="0"/>
                <a:ea typeface="Calibri"/>
                <a:cs typeface="Times New Roman" pitchFamily="18" charset="0"/>
              </a:rPr>
              <a:t>Gói thầu 42</a:t>
            </a:r>
            <a:r>
              <a:rPr lang="vi-VN" sz="2800" dirty="0">
                <a:latin typeface="Times New Roman" pitchFamily="18" charset="0"/>
                <a:ea typeface="Calibri"/>
                <a:cs typeface="Times New Roman" pitchFamily="18" charset="0"/>
              </a:rPr>
              <a:t>: Thí điểm công nghệ sản xuất phân hữu cơ khoáng chuyên dùng cho cây trồng chủ lực từ chất thải chăn nuôi và phụ phẩm khí sinh học ở Việt Nam.</a:t>
            </a:r>
          </a:p>
        </p:txBody>
      </p:sp>
    </p:spTree>
    <p:extLst>
      <p:ext uri="{BB962C8B-B14F-4D97-AF65-F5344CB8AC3E}">
        <p14:creationId xmlns:p14="http://schemas.microsoft.com/office/powerpoint/2010/main" val="316648837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1143000"/>
          </a:xfrm>
        </p:spPr>
        <p:txBody>
          <a:bodyPr>
            <a:noAutofit/>
          </a:bodyPr>
          <a:lstStyle/>
          <a:p>
            <a:pPr algn="ctr"/>
            <a:r>
              <a:rPr lang="en-US" sz="3600" b="1" dirty="0">
                <a:latin typeface="Times New Roman" pitchFamily="18" charset="0"/>
                <a:cs typeface="Times New Roman" pitchFamily="18" charset="0"/>
              </a:rPr>
              <a:t>VI. </a:t>
            </a:r>
            <a:r>
              <a:rPr lang="vi-VN" sz="3600" b="1" dirty="0">
                <a:latin typeface="Times New Roman" pitchFamily="18" charset="0"/>
                <a:cs typeface="Times New Roman" pitchFamily="18" charset="0"/>
              </a:rPr>
              <a:t>Hiệu quả kinh tế, môi trường và xã hội dự kiến</a:t>
            </a:r>
          </a:p>
        </p:txBody>
      </p:sp>
      <p:graphicFrame>
        <p:nvGraphicFramePr>
          <p:cNvPr id="4" name="Content Placeholder 3"/>
          <p:cNvGraphicFramePr>
            <a:graphicFrameLocks noGrp="1"/>
          </p:cNvGraphicFramePr>
          <p:nvPr>
            <p:ph idx="1"/>
          </p:nvPr>
        </p:nvGraphicFramePr>
        <p:xfrm>
          <a:off x="228600" y="1828800"/>
          <a:ext cx="87630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1143000"/>
          </a:xfrm>
        </p:spPr>
        <p:txBody>
          <a:bodyPr>
            <a:noAutofit/>
          </a:bodyPr>
          <a:lstStyle/>
          <a:p>
            <a:pPr algn="ct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tế</a:t>
            </a:r>
            <a:endParaRPr lang="vi-VN"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28600" y="1828800"/>
          <a:ext cx="87630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001000" cy="1143000"/>
          </a:xfrm>
        </p:spPr>
        <p:txBody>
          <a:bodyPr>
            <a:noAutofit/>
          </a:bodyPr>
          <a:lstStyle/>
          <a:p>
            <a:pPr algn="ctr"/>
            <a:r>
              <a:rPr lang="en-US" sz="3600" b="1" dirty="0">
                <a:latin typeface="Times New Roman" pitchFamily="18" charset="0"/>
                <a:cs typeface="Times New Roman" pitchFamily="18" charset="0"/>
              </a:rPr>
              <a:t>1.1 </a:t>
            </a:r>
            <a:r>
              <a:rPr lang="vi-VN" sz="3600" b="1" dirty="0">
                <a:latin typeface="Times New Roman" pitchFamily="18" charset="0"/>
                <a:cs typeface="Times New Roman" pitchFamily="18" charset="0"/>
              </a:rPr>
              <a:t>Giá phân bón hữu cơ khoáng 10 tỉnh dự án các bon thấp đang triển khai</a:t>
            </a:r>
          </a:p>
        </p:txBody>
      </p:sp>
      <p:sp>
        <p:nvSpPr>
          <p:cNvPr id="3" name="Content Placeholder 2"/>
          <p:cNvSpPr>
            <a:spLocks noGrp="1"/>
          </p:cNvSpPr>
          <p:nvPr>
            <p:ph idx="1"/>
          </p:nvPr>
        </p:nvSpPr>
        <p:spPr>
          <a:xfrm>
            <a:off x="1066800" y="1600200"/>
            <a:ext cx="7848600" cy="4953000"/>
          </a:xfrm>
        </p:spPr>
        <p:txBody>
          <a:bodyPr>
            <a:normAutofit/>
          </a:bodyPr>
          <a:lstStyle/>
          <a:p>
            <a:pPr marL="0" algn="just">
              <a:lnSpc>
                <a:spcPct val="150000"/>
              </a:lnSpc>
              <a:spcAft>
                <a:spcPts val="600"/>
              </a:spcAft>
            </a:pPr>
            <a:r>
              <a:rPr lang="vi-VN" sz="2800" dirty="0">
                <a:latin typeface="Times New Roman"/>
                <a:ea typeface="Calibri"/>
                <a:cs typeface="Times New Roman"/>
              </a:rPr>
              <a:t>Qua kết quả điều tra của Công ty cổ phần Nicotex cho thấy giá bán lẻ cho nông dân của các sản phẩm phân hữu cơ khoáng sản xuất trong nước từ 8.000đ/kg </a:t>
            </a:r>
            <a:r>
              <a:rPr lang="en-US" sz="2800" dirty="0">
                <a:latin typeface="Times New Roman"/>
                <a:ea typeface="Calibri"/>
                <a:cs typeface="Times New Roman"/>
              </a:rPr>
              <a:t>-</a:t>
            </a:r>
            <a:r>
              <a:rPr lang="vi-VN" sz="2800" dirty="0">
                <a:latin typeface="Times New Roman"/>
                <a:ea typeface="Calibri"/>
                <a:cs typeface="Times New Roman"/>
              </a:rPr>
              <a:t> 10.000đ/kg</a:t>
            </a:r>
            <a:endParaRPr lang="en-US" sz="2800" dirty="0">
              <a:latin typeface="Times New Roman"/>
              <a:ea typeface="Calibri"/>
              <a:cs typeface="Times New Roman"/>
            </a:endParaRPr>
          </a:p>
          <a:p>
            <a:pPr marL="0" algn="just">
              <a:lnSpc>
                <a:spcPct val="150000"/>
              </a:lnSpc>
              <a:spcAft>
                <a:spcPts val="600"/>
              </a:spcAft>
            </a:pPr>
            <a:r>
              <a:rPr lang="vi-VN" sz="2800" dirty="0">
                <a:latin typeface="Times New Roman"/>
                <a:ea typeface="Calibri"/>
                <a:cs typeface="Times New Roman"/>
              </a:rPr>
              <a:t>Giá bán lẻ cho nông dân của các sản phẩm phân bón hữu cơ khoáng nhập khẩu từ 11.000đ/kg </a:t>
            </a:r>
            <a:r>
              <a:rPr lang="en-US" sz="2800" dirty="0">
                <a:latin typeface="Times New Roman"/>
                <a:ea typeface="Calibri"/>
                <a:cs typeface="Times New Roman"/>
              </a:rPr>
              <a:t>-</a:t>
            </a:r>
            <a:r>
              <a:rPr lang="vi-VN" sz="2800" dirty="0">
                <a:latin typeface="Times New Roman"/>
                <a:ea typeface="Calibri"/>
                <a:cs typeface="Times New Roman"/>
              </a:rPr>
              <a:t> 14.000đ/kg</a:t>
            </a:r>
          </a:p>
          <a:p>
            <a:pPr marL="0" algn="just">
              <a:lnSpc>
                <a:spcPct val="150000"/>
              </a:lnSpc>
              <a:spcAft>
                <a:spcPts val="600"/>
              </a:spcAft>
            </a:pPr>
            <a:endParaRPr lang="vi-VN" sz="2800" dirty="0">
              <a:latin typeface="Times New Roman"/>
              <a:ea typeface="Calibri"/>
              <a:cs typeface="Times New Roman"/>
            </a:endParaRPr>
          </a:p>
        </p:txBody>
      </p:sp>
    </p:spTree>
    <p:extLst>
      <p:ext uri="{BB962C8B-B14F-4D97-AF65-F5344CB8AC3E}">
        <p14:creationId xmlns:p14="http://schemas.microsoft.com/office/powerpoint/2010/main" val="157847438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8153400" cy="1143000"/>
          </a:xfrm>
        </p:spPr>
        <p:txBody>
          <a:bodyPr>
            <a:noAutofit/>
          </a:bodyPr>
          <a:lstStyle/>
          <a:p>
            <a:pPr algn="ctr"/>
            <a:r>
              <a:rPr lang="en-US" sz="3600" b="1" dirty="0">
                <a:latin typeface="Times New Roman" pitchFamily="18" charset="0"/>
                <a:cs typeface="Times New Roman" pitchFamily="18" charset="0"/>
              </a:rPr>
              <a:t>1.2 </a:t>
            </a:r>
            <a:r>
              <a:rPr lang="vi-VN" sz="3600" b="1" dirty="0">
                <a:latin typeface="Times New Roman" pitchFamily="18" charset="0"/>
                <a:cs typeface="Times New Roman" pitchFamily="18" charset="0"/>
              </a:rPr>
              <a:t>Hạch toán chi phí phân hữu cơ khoáng theo công thức của gói thầu</a:t>
            </a:r>
          </a:p>
        </p:txBody>
      </p:sp>
      <p:graphicFrame>
        <p:nvGraphicFramePr>
          <p:cNvPr id="5" name="Table 4"/>
          <p:cNvGraphicFramePr>
            <a:graphicFrameLocks noGrp="1"/>
          </p:cNvGraphicFramePr>
          <p:nvPr/>
        </p:nvGraphicFramePr>
        <p:xfrm>
          <a:off x="228601" y="1371598"/>
          <a:ext cx="8762998" cy="5222242"/>
        </p:xfrm>
        <a:graphic>
          <a:graphicData uri="http://schemas.openxmlformats.org/drawingml/2006/table">
            <a:tbl>
              <a:tblPr/>
              <a:tblGrid>
                <a:gridCol w="380999">
                  <a:extLst>
                    <a:ext uri="{9D8B030D-6E8A-4147-A177-3AD203B41FA5}">
                      <a16:colId xmlns="" xmlns:a16="http://schemas.microsoft.com/office/drawing/2014/main" val="20000"/>
                    </a:ext>
                  </a:extLst>
                </a:gridCol>
                <a:gridCol w="2286000">
                  <a:extLst>
                    <a:ext uri="{9D8B030D-6E8A-4147-A177-3AD203B41FA5}">
                      <a16:colId xmlns="" xmlns:a16="http://schemas.microsoft.com/office/drawing/2014/main" val="20001"/>
                    </a:ext>
                  </a:extLst>
                </a:gridCol>
                <a:gridCol w="838200">
                  <a:extLst>
                    <a:ext uri="{9D8B030D-6E8A-4147-A177-3AD203B41FA5}">
                      <a16:colId xmlns="" xmlns:a16="http://schemas.microsoft.com/office/drawing/2014/main" val="20002"/>
                    </a:ext>
                  </a:extLst>
                </a:gridCol>
                <a:gridCol w="1390918">
                  <a:extLst>
                    <a:ext uri="{9D8B030D-6E8A-4147-A177-3AD203B41FA5}">
                      <a16:colId xmlns="" xmlns:a16="http://schemas.microsoft.com/office/drawing/2014/main" val="20003"/>
                    </a:ext>
                  </a:extLst>
                </a:gridCol>
                <a:gridCol w="1287029">
                  <a:extLst>
                    <a:ext uri="{9D8B030D-6E8A-4147-A177-3AD203B41FA5}">
                      <a16:colId xmlns="" xmlns:a16="http://schemas.microsoft.com/office/drawing/2014/main" val="20004"/>
                    </a:ext>
                  </a:extLst>
                </a:gridCol>
                <a:gridCol w="1287029">
                  <a:extLst>
                    <a:ext uri="{9D8B030D-6E8A-4147-A177-3AD203B41FA5}">
                      <a16:colId xmlns="" xmlns:a16="http://schemas.microsoft.com/office/drawing/2014/main" val="20005"/>
                    </a:ext>
                  </a:extLst>
                </a:gridCol>
                <a:gridCol w="1292823">
                  <a:extLst>
                    <a:ext uri="{9D8B030D-6E8A-4147-A177-3AD203B41FA5}">
                      <a16:colId xmlns="" xmlns:a16="http://schemas.microsoft.com/office/drawing/2014/main" val="20006"/>
                    </a:ext>
                  </a:extLst>
                </a:gridCol>
              </a:tblGrid>
              <a:tr h="1005268">
                <a:tc>
                  <a:txBody>
                    <a:bodyPr/>
                    <a:lstStyle/>
                    <a:p>
                      <a:pPr marL="0" marR="0" algn="ctr">
                        <a:lnSpc>
                          <a:spcPts val="1800"/>
                        </a:lnSpc>
                        <a:spcBef>
                          <a:spcPts val="600"/>
                        </a:spcBef>
                        <a:spcAft>
                          <a:spcPts val="0"/>
                        </a:spcAft>
                      </a:pPr>
                      <a:r>
                        <a:rPr lang="en-US" sz="2000" b="0" dirty="0">
                          <a:latin typeface="Times New Roman" pitchFamily="18" charset="0"/>
                          <a:ea typeface="Times New Roman"/>
                          <a:cs typeface="Times New Roman" pitchFamily="18" charset="0"/>
                        </a:rPr>
                        <a:t>TT</a:t>
                      </a:r>
                      <a:endParaRPr lang="en-US" sz="2000" b="0" dirty="0">
                        <a:latin typeface="Times New Roman" pitchFamily="18" charset="0"/>
                        <a:ea typeface="Calibri"/>
                        <a:cs typeface="Times New Roman" pitchFamily="18" charset="0"/>
                      </a:endParaRPr>
                    </a:p>
                  </a:txBody>
                  <a:tcPr marL="58057" marR="5805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000" b="0">
                          <a:latin typeface="Times New Roman" pitchFamily="18" charset="0"/>
                          <a:ea typeface="Times New Roman"/>
                          <a:cs typeface="Times New Roman" pitchFamily="18" charset="0"/>
                        </a:rPr>
                        <a:t>Loại chi phí</a:t>
                      </a:r>
                      <a:endParaRPr lang="en-US" sz="20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000" b="0" dirty="0">
                          <a:latin typeface="Times New Roman" pitchFamily="18" charset="0"/>
                          <a:ea typeface="Times New Roman"/>
                          <a:cs typeface="Times New Roman" pitchFamily="18" charset="0"/>
                        </a:rPr>
                        <a:t>ĐVT/kg</a:t>
                      </a:r>
                      <a:endParaRPr lang="en-US" sz="20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000" b="0">
                          <a:latin typeface="Times New Roman" pitchFamily="18" charset="0"/>
                          <a:ea typeface="Times New Roman"/>
                          <a:cs typeface="Times New Roman" pitchFamily="18" charset="0"/>
                        </a:rPr>
                        <a:t>HC: 22%; N: 4%; P</a:t>
                      </a:r>
                      <a:r>
                        <a:rPr lang="en-US" sz="2000" b="0" baseline="-25000">
                          <a:latin typeface="Times New Roman" pitchFamily="18" charset="0"/>
                          <a:ea typeface="Times New Roman"/>
                          <a:cs typeface="Times New Roman" pitchFamily="18" charset="0"/>
                        </a:rPr>
                        <a:t>2</a:t>
                      </a:r>
                      <a:r>
                        <a:rPr lang="en-US" sz="2000" b="0">
                          <a:latin typeface="Times New Roman" pitchFamily="18" charset="0"/>
                          <a:ea typeface="Times New Roman"/>
                          <a:cs typeface="Times New Roman" pitchFamily="18" charset="0"/>
                        </a:rPr>
                        <a:t>O</a:t>
                      </a:r>
                      <a:r>
                        <a:rPr lang="en-US" sz="2000" b="0" baseline="-25000">
                          <a:latin typeface="Times New Roman" pitchFamily="18" charset="0"/>
                          <a:ea typeface="Times New Roman"/>
                          <a:cs typeface="Times New Roman" pitchFamily="18" charset="0"/>
                        </a:rPr>
                        <a:t>5</a:t>
                      </a:r>
                      <a:r>
                        <a:rPr lang="en-US" sz="2000" b="0">
                          <a:latin typeface="Times New Roman" pitchFamily="18" charset="0"/>
                          <a:ea typeface="Times New Roman"/>
                          <a:cs typeface="Times New Roman" pitchFamily="18" charset="0"/>
                        </a:rPr>
                        <a:t>: 4%; </a:t>
                      </a:r>
                      <a:br>
                        <a:rPr lang="en-US" sz="2000" b="0">
                          <a:latin typeface="Times New Roman" pitchFamily="18" charset="0"/>
                          <a:ea typeface="Times New Roman"/>
                          <a:cs typeface="Times New Roman" pitchFamily="18" charset="0"/>
                        </a:rPr>
                      </a:br>
                      <a:r>
                        <a:rPr lang="en-US" sz="2000" b="0">
                          <a:latin typeface="Times New Roman" pitchFamily="18" charset="0"/>
                          <a:ea typeface="Times New Roman"/>
                          <a:cs typeface="Times New Roman" pitchFamily="18" charset="0"/>
                        </a:rPr>
                        <a:t>K</a:t>
                      </a:r>
                      <a:r>
                        <a:rPr lang="en-US" sz="2000" b="0" baseline="-25000">
                          <a:latin typeface="Times New Roman" pitchFamily="18" charset="0"/>
                          <a:ea typeface="Times New Roman"/>
                          <a:cs typeface="Times New Roman" pitchFamily="18" charset="0"/>
                        </a:rPr>
                        <a:t>2</a:t>
                      </a:r>
                      <a:r>
                        <a:rPr lang="en-US" sz="2000" b="0">
                          <a:latin typeface="Times New Roman" pitchFamily="18" charset="0"/>
                          <a:ea typeface="Times New Roman"/>
                          <a:cs typeface="Times New Roman" pitchFamily="18" charset="0"/>
                        </a:rPr>
                        <a:t>O: 3%.</a:t>
                      </a:r>
                      <a:endParaRPr lang="en-US" sz="2000" b="0">
                        <a:latin typeface="Times New Roman" pitchFamily="18" charset="0"/>
                        <a:ea typeface="Calibri"/>
                        <a:cs typeface="Times New Roman" pitchFamily="18" charset="0"/>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000" b="0">
                          <a:latin typeface="Times New Roman" pitchFamily="18" charset="0"/>
                          <a:ea typeface="Times New Roman"/>
                          <a:cs typeface="Times New Roman" pitchFamily="18" charset="0"/>
                        </a:rPr>
                        <a:t>HC: 22%; N: 3%; P</a:t>
                      </a:r>
                      <a:r>
                        <a:rPr lang="en-US" sz="2000" b="0" baseline="-25000">
                          <a:latin typeface="Times New Roman" pitchFamily="18" charset="0"/>
                          <a:ea typeface="Times New Roman"/>
                          <a:cs typeface="Times New Roman" pitchFamily="18" charset="0"/>
                        </a:rPr>
                        <a:t>2</a:t>
                      </a:r>
                      <a:r>
                        <a:rPr lang="en-US" sz="2000" b="0">
                          <a:latin typeface="Times New Roman" pitchFamily="18" charset="0"/>
                          <a:ea typeface="Times New Roman"/>
                          <a:cs typeface="Times New Roman" pitchFamily="18" charset="0"/>
                        </a:rPr>
                        <a:t>O</a:t>
                      </a:r>
                      <a:r>
                        <a:rPr lang="en-US" sz="2000" b="0" baseline="-25000">
                          <a:latin typeface="Times New Roman" pitchFamily="18" charset="0"/>
                          <a:ea typeface="Times New Roman"/>
                          <a:cs typeface="Times New Roman" pitchFamily="18" charset="0"/>
                        </a:rPr>
                        <a:t>5</a:t>
                      </a:r>
                      <a:r>
                        <a:rPr lang="en-US" sz="2000" b="0">
                          <a:latin typeface="Times New Roman" pitchFamily="18" charset="0"/>
                          <a:ea typeface="Times New Roman"/>
                          <a:cs typeface="Times New Roman" pitchFamily="18" charset="0"/>
                        </a:rPr>
                        <a:t>: 4%;</a:t>
                      </a:r>
                      <a:br>
                        <a:rPr lang="en-US" sz="2000" b="0">
                          <a:latin typeface="Times New Roman" pitchFamily="18" charset="0"/>
                          <a:ea typeface="Times New Roman"/>
                          <a:cs typeface="Times New Roman" pitchFamily="18" charset="0"/>
                        </a:rPr>
                      </a:br>
                      <a:r>
                        <a:rPr lang="en-US" sz="2000" b="0">
                          <a:latin typeface="Times New Roman" pitchFamily="18" charset="0"/>
                          <a:ea typeface="Times New Roman"/>
                          <a:cs typeface="Times New Roman" pitchFamily="18" charset="0"/>
                        </a:rPr>
                        <a:t> K</a:t>
                      </a:r>
                      <a:r>
                        <a:rPr lang="en-US" sz="2000" b="0" baseline="-25000">
                          <a:latin typeface="Times New Roman" pitchFamily="18" charset="0"/>
                          <a:ea typeface="Times New Roman"/>
                          <a:cs typeface="Times New Roman" pitchFamily="18" charset="0"/>
                        </a:rPr>
                        <a:t>2</a:t>
                      </a:r>
                      <a:r>
                        <a:rPr lang="en-US" sz="2000" b="0">
                          <a:latin typeface="Times New Roman" pitchFamily="18" charset="0"/>
                          <a:ea typeface="Times New Roman"/>
                          <a:cs typeface="Times New Roman" pitchFamily="18" charset="0"/>
                        </a:rPr>
                        <a:t>O: 4%.</a:t>
                      </a:r>
                      <a:endParaRPr lang="en-US" sz="2000" b="0">
                        <a:latin typeface="Times New Roman" pitchFamily="18" charset="0"/>
                        <a:ea typeface="Calibri"/>
                        <a:cs typeface="Times New Roman" pitchFamily="18" charset="0"/>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000" b="0" dirty="0">
                          <a:latin typeface="Times New Roman" pitchFamily="18" charset="0"/>
                          <a:ea typeface="Times New Roman"/>
                          <a:cs typeface="Times New Roman" pitchFamily="18" charset="0"/>
                        </a:rPr>
                        <a:t>HC: 22%; N: 4%; P</a:t>
                      </a:r>
                      <a:r>
                        <a:rPr lang="en-US" sz="2000" b="0" baseline="-25000" dirty="0">
                          <a:latin typeface="Times New Roman" pitchFamily="18" charset="0"/>
                          <a:ea typeface="Times New Roman"/>
                          <a:cs typeface="Times New Roman" pitchFamily="18" charset="0"/>
                        </a:rPr>
                        <a:t>2</a:t>
                      </a:r>
                      <a:r>
                        <a:rPr lang="en-US" sz="2000" b="0" dirty="0">
                          <a:latin typeface="Times New Roman" pitchFamily="18" charset="0"/>
                          <a:ea typeface="Times New Roman"/>
                          <a:cs typeface="Times New Roman" pitchFamily="18" charset="0"/>
                        </a:rPr>
                        <a:t>O</a:t>
                      </a:r>
                      <a:r>
                        <a:rPr lang="en-US" sz="2000" b="0" baseline="-25000" dirty="0">
                          <a:latin typeface="Times New Roman" pitchFamily="18" charset="0"/>
                          <a:ea typeface="Times New Roman"/>
                          <a:cs typeface="Times New Roman" pitchFamily="18" charset="0"/>
                        </a:rPr>
                        <a:t>5</a:t>
                      </a:r>
                      <a:r>
                        <a:rPr lang="en-US" sz="2000" b="0" dirty="0">
                          <a:latin typeface="Times New Roman" pitchFamily="18" charset="0"/>
                          <a:ea typeface="Times New Roman"/>
                          <a:cs typeface="Times New Roman" pitchFamily="18" charset="0"/>
                        </a:rPr>
                        <a:t>: 3%; </a:t>
                      </a:r>
                      <a:br>
                        <a:rPr lang="en-US" sz="2000" b="0" dirty="0">
                          <a:latin typeface="Times New Roman" pitchFamily="18" charset="0"/>
                          <a:ea typeface="Times New Roman"/>
                          <a:cs typeface="Times New Roman" pitchFamily="18" charset="0"/>
                        </a:rPr>
                      </a:br>
                      <a:r>
                        <a:rPr lang="en-US" sz="2000" b="0" dirty="0">
                          <a:latin typeface="Times New Roman" pitchFamily="18" charset="0"/>
                          <a:ea typeface="Times New Roman"/>
                          <a:cs typeface="Times New Roman" pitchFamily="18" charset="0"/>
                        </a:rPr>
                        <a:t>K</a:t>
                      </a:r>
                      <a:r>
                        <a:rPr lang="en-US" sz="2000" b="0" baseline="-25000" dirty="0">
                          <a:latin typeface="Times New Roman" pitchFamily="18" charset="0"/>
                          <a:ea typeface="Times New Roman"/>
                          <a:cs typeface="Times New Roman" pitchFamily="18" charset="0"/>
                        </a:rPr>
                        <a:t>2</a:t>
                      </a:r>
                      <a:r>
                        <a:rPr lang="en-US" sz="2000" b="0" dirty="0">
                          <a:latin typeface="Times New Roman" pitchFamily="18" charset="0"/>
                          <a:ea typeface="Times New Roman"/>
                          <a:cs typeface="Times New Roman" pitchFamily="18" charset="0"/>
                        </a:rPr>
                        <a:t>O: 4%.</a:t>
                      </a:r>
                      <a:endParaRPr lang="en-US" sz="2000" b="0" dirty="0">
                        <a:latin typeface="Times New Roman" pitchFamily="18" charset="0"/>
                        <a:ea typeface="Calibri"/>
                        <a:cs typeface="Times New Roman" pitchFamily="18" charset="0"/>
                      </a:endParaRPr>
                    </a:p>
                  </a:txBody>
                  <a:tcPr marL="58057" marR="5805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800"/>
                        </a:lnSpc>
                        <a:spcBef>
                          <a:spcPts val="600"/>
                        </a:spcBef>
                        <a:spcAft>
                          <a:spcPts val="0"/>
                        </a:spcAft>
                      </a:pPr>
                      <a:r>
                        <a:rPr lang="en-US" sz="2000" b="0">
                          <a:latin typeface="Times New Roman" pitchFamily="18" charset="0"/>
                          <a:ea typeface="Times New Roman"/>
                          <a:cs typeface="Times New Roman" pitchFamily="18" charset="0"/>
                        </a:rPr>
                        <a:t>HC: 22%; N: 4%; P</a:t>
                      </a:r>
                      <a:r>
                        <a:rPr lang="en-US" sz="2000" b="0" baseline="-25000">
                          <a:latin typeface="Times New Roman" pitchFamily="18" charset="0"/>
                          <a:ea typeface="Times New Roman"/>
                          <a:cs typeface="Times New Roman" pitchFamily="18" charset="0"/>
                        </a:rPr>
                        <a:t>2</a:t>
                      </a:r>
                      <a:r>
                        <a:rPr lang="en-US" sz="2000" b="0">
                          <a:latin typeface="Times New Roman" pitchFamily="18" charset="0"/>
                          <a:ea typeface="Times New Roman"/>
                          <a:cs typeface="Times New Roman" pitchFamily="18" charset="0"/>
                        </a:rPr>
                        <a:t>O</a:t>
                      </a:r>
                      <a:r>
                        <a:rPr lang="en-US" sz="2000" b="0" baseline="-25000">
                          <a:latin typeface="Times New Roman" pitchFamily="18" charset="0"/>
                          <a:ea typeface="Times New Roman"/>
                          <a:cs typeface="Times New Roman" pitchFamily="18" charset="0"/>
                        </a:rPr>
                        <a:t>5</a:t>
                      </a:r>
                      <a:r>
                        <a:rPr lang="en-US" sz="2000" b="0">
                          <a:latin typeface="Times New Roman" pitchFamily="18" charset="0"/>
                          <a:ea typeface="Times New Roman"/>
                          <a:cs typeface="Times New Roman" pitchFamily="18" charset="0"/>
                        </a:rPr>
                        <a:t>: 4%; </a:t>
                      </a:r>
                      <a:br>
                        <a:rPr lang="en-US" sz="2000" b="0">
                          <a:latin typeface="Times New Roman" pitchFamily="18" charset="0"/>
                          <a:ea typeface="Times New Roman"/>
                          <a:cs typeface="Times New Roman" pitchFamily="18" charset="0"/>
                        </a:rPr>
                      </a:br>
                      <a:r>
                        <a:rPr lang="en-US" sz="2000" b="0">
                          <a:latin typeface="Times New Roman" pitchFamily="18" charset="0"/>
                          <a:ea typeface="Times New Roman"/>
                          <a:cs typeface="Times New Roman" pitchFamily="18" charset="0"/>
                        </a:rPr>
                        <a:t>K</a:t>
                      </a:r>
                      <a:r>
                        <a:rPr lang="en-US" sz="2000" b="0" baseline="-25000">
                          <a:latin typeface="Times New Roman" pitchFamily="18" charset="0"/>
                          <a:ea typeface="Times New Roman"/>
                          <a:cs typeface="Times New Roman" pitchFamily="18" charset="0"/>
                        </a:rPr>
                        <a:t>2</a:t>
                      </a:r>
                      <a:r>
                        <a:rPr lang="en-US" sz="2000" b="0">
                          <a:latin typeface="Times New Roman" pitchFamily="18" charset="0"/>
                          <a:ea typeface="Times New Roman"/>
                          <a:cs typeface="Times New Roman" pitchFamily="18" charset="0"/>
                        </a:rPr>
                        <a:t>O:4 %.</a:t>
                      </a:r>
                      <a:endParaRPr lang="en-US" sz="2000" b="0">
                        <a:latin typeface="Times New Roman" pitchFamily="18" charset="0"/>
                        <a:ea typeface="Calibri"/>
                        <a:cs typeface="Times New Roman" pitchFamily="18" charset="0"/>
                      </a:endParaRPr>
                    </a:p>
                  </a:txBody>
                  <a:tcPr marL="58057" marR="58057" marT="0" marB="0" anchor="b">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32042">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1</a:t>
                      </a:r>
                      <a:endParaRPr lang="en-US" sz="2200" b="0">
                        <a:latin typeface="Times New Roman" pitchFamily="18" charset="0"/>
                        <a:ea typeface="Calibri"/>
                        <a:cs typeface="Times New Roman" pitchFamily="18" charset="0"/>
                      </a:endParaRPr>
                    </a:p>
                  </a:txBody>
                  <a:tcPr marL="58057" marR="5805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b="0">
                          <a:latin typeface="Times New Roman" pitchFamily="18" charset="0"/>
                          <a:ea typeface="Times New Roman"/>
                          <a:cs typeface="Times New Roman" pitchFamily="18" charset="0"/>
                        </a:rPr>
                        <a:t>Giá thành sản xuất</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VNĐ</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                   2,524 </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                    2,492 </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                2,486 </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                  2,634 </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56764">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2</a:t>
                      </a:r>
                      <a:endParaRPr lang="en-US" sz="2200" b="0">
                        <a:latin typeface="Times New Roman" pitchFamily="18" charset="0"/>
                        <a:ea typeface="Calibri"/>
                        <a:cs typeface="Times New Roman" pitchFamily="18" charset="0"/>
                      </a:endParaRPr>
                    </a:p>
                  </a:txBody>
                  <a:tcPr marL="58057" marR="5805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b="0" dirty="0">
                          <a:latin typeface="Times New Roman" pitchFamily="18" charset="0"/>
                          <a:ea typeface="Times New Roman"/>
                          <a:cs typeface="Times New Roman" pitchFamily="18" charset="0"/>
                        </a:rPr>
                        <a:t>Chi </a:t>
                      </a:r>
                      <a:r>
                        <a:rPr lang="en-US" sz="2200" b="0" dirty="0" err="1">
                          <a:latin typeface="Times New Roman" pitchFamily="18" charset="0"/>
                          <a:ea typeface="Times New Roman"/>
                          <a:cs typeface="Times New Roman" pitchFamily="18" charset="0"/>
                        </a:rPr>
                        <a:t>phí</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bán</a:t>
                      </a:r>
                      <a:r>
                        <a:rPr lang="en-US" sz="2200" b="0" dirty="0">
                          <a:latin typeface="Times New Roman" pitchFamily="18" charset="0"/>
                          <a:ea typeface="Times New Roman"/>
                          <a:cs typeface="Times New Roman" pitchFamily="18" charset="0"/>
                        </a:rPr>
                        <a:t> </a:t>
                      </a:r>
                      <a:r>
                        <a:rPr lang="en-US" sz="2200" b="0" dirty="0" err="1">
                          <a:latin typeface="Times New Roman" pitchFamily="18" charset="0"/>
                          <a:ea typeface="Times New Roman"/>
                          <a:cs typeface="Times New Roman" pitchFamily="18" charset="0"/>
                        </a:rPr>
                        <a:t>hàng</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200" b="0" dirty="0">
                          <a:latin typeface="Times New Roman" pitchFamily="18" charset="0"/>
                          <a:cs typeface="Times New Roman" pitchFamily="18" charset="0"/>
                        </a:rPr>
                        <a:t>VNĐ</a:t>
                      </a: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                   1,000 </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                        1,000 </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                   1,000 </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                        1,000 </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732042">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3</a:t>
                      </a:r>
                      <a:endParaRPr lang="en-US" sz="2200" b="0" dirty="0">
                        <a:latin typeface="Times New Roman" pitchFamily="18" charset="0"/>
                        <a:ea typeface="Calibri"/>
                        <a:cs typeface="Times New Roman" pitchFamily="18" charset="0"/>
                      </a:endParaRPr>
                    </a:p>
                  </a:txBody>
                  <a:tcPr marL="58057" marR="5805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b="0">
                          <a:latin typeface="Times New Roman" pitchFamily="18" charset="0"/>
                          <a:ea typeface="Times New Roman"/>
                          <a:cs typeface="Times New Roman" pitchFamily="18" charset="0"/>
                        </a:rPr>
                        <a:t>Chi phí quản lý</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VNĐ</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                      500 </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                           500 </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                    500 </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                     500 </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732042">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4</a:t>
                      </a:r>
                      <a:endParaRPr lang="en-US" sz="2200" b="0">
                        <a:latin typeface="Times New Roman" pitchFamily="18" charset="0"/>
                        <a:ea typeface="Calibri"/>
                        <a:cs typeface="Times New Roman" pitchFamily="18" charset="0"/>
                      </a:endParaRPr>
                    </a:p>
                  </a:txBody>
                  <a:tcPr marL="58057" marR="5805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b="0">
                          <a:latin typeface="Times New Roman" pitchFamily="18" charset="0"/>
                          <a:ea typeface="Times New Roman"/>
                          <a:cs typeface="Times New Roman" pitchFamily="18" charset="0"/>
                        </a:rPr>
                        <a:t>Chính sách bán hàng cho đại lý</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VNĐ</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                   1,500 </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                        1,500 </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                  1,500 </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                   1,500 </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732042">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5</a:t>
                      </a:r>
                      <a:endParaRPr lang="en-US" sz="2200" b="0">
                        <a:latin typeface="Times New Roman" pitchFamily="18" charset="0"/>
                        <a:ea typeface="Calibri"/>
                        <a:cs typeface="Times New Roman" pitchFamily="18" charset="0"/>
                      </a:endParaRPr>
                    </a:p>
                  </a:txBody>
                  <a:tcPr marL="58057" marR="5805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b="0">
                          <a:latin typeface="Times New Roman" pitchFamily="18" charset="0"/>
                          <a:ea typeface="Times New Roman"/>
                          <a:cs typeface="Times New Roman" pitchFamily="18" charset="0"/>
                        </a:rPr>
                        <a:t>Giá bán cho nông dân</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VNĐ</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1" dirty="0">
                          <a:latin typeface="Times New Roman" pitchFamily="18" charset="0"/>
                          <a:ea typeface="Times New Roman"/>
                          <a:cs typeface="Times New Roman" pitchFamily="18" charset="0"/>
                        </a:rPr>
                        <a:t>                   7,000 </a:t>
                      </a:r>
                      <a:endParaRPr lang="en-US" sz="2200" b="1"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1" dirty="0">
                          <a:latin typeface="Times New Roman" pitchFamily="18" charset="0"/>
                          <a:ea typeface="Times New Roman"/>
                          <a:cs typeface="Times New Roman" pitchFamily="18" charset="0"/>
                        </a:rPr>
                        <a:t>                        7,000 </a:t>
                      </a:r>
                      <a:endParaRPr lang="en-US" sz="2200" b="1"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1" dirty="0">
                          <a:latin typeface="Times New Roman" pitchFamily="18" charset="0"/>
                          <a:ea typeface="Times New Roman"/>
                          <a:cs typeface="Times New Roman" pitchFamily="18" charset="0"/>
                        </a:rPr>
                        <a:t>                  7,000 </a:t>
                      </a:r>
                      <a:endParaRPr lang="en-US" sz="2200" b="1"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1" dirty="0">
                          <a:latin typeface="Times New Roman" pitchFamily="18" charset="0"/>
                          <a:ea typeface="Times New Roman"/>
                          <a:cs typeface="Times New Roman" pitchFamily="18" charset="0"/>
                        </a:rPr>
                        <a:t>                  7,000 </a:t>
                      </a:r>
                      <a:endParaRPr lang="en-US" sz="2200" b="1"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732042">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6</a:t>
                      </a:r>
                      <a:endParaRPr lang="en-US" sz="2200" b="0">
                        <a:latin typeface="Times New Roman" pitchFamily="18" charset="0"/>
                        <a:ea typeface="Calibri"/>
                        <a:cs typeface="Times New Roman" pitchFamily="18" charset="0"/>
                      </a:endParaRPr>
                    </a:p>
                  </a:txBody>
                  <a:tcPr marL="58057" marR="58057"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nSpc>
                          <a:spcPts val="1800"/>
                        </a:lnSpc>
                        <a:spcBef>
                          <a:spcPts val="600"/>
                        </a:spcBef>
                        <a:spcAft>
                          <a:spcPts val="0"/>
                        </a:spcAft>
                      </a:pPr>
                      <a:r>
                        <a:rPr lang="en-US" sz="2200" b="0">
                          <a:latin typeface="Times New Roman" pitchFamily="18" charset="0"/>
                          <a:ea typeface="Times New Roman"/>
                          <a:cs typeface="Times New Roman" pitchFamily="18" charset="0"/>
                        </a:rPr>
                        <a:t>Lợi nhuận của công ty</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VNĐ</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                   1,476 </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                        1,508 </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a:latin typeface="Times New Roman" pitchFamily="18" charset="0"/>
                          <a:ea typeface="Times New Roman"/>
                          <a:cs typeface="Times New Roman" pitchFamily="18" charset="0"/>
                        </a:rPr>
                        <a:t>                  1,514 </a:t>
                      </a:r>
                      <a:endParaRPr lang="en-US" sz="2200" b="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r">
                        <a:lnSpc>
                          <a:spcPts val="1800"/>
                        </a:lnSpc>
                        <a:spcBef>
                          <a:spcPts val="600"/>
                        </a:spcBef>
                        <a:spcAft>
                          <a:spcPts val="0"/>
                        </a:spcAft>
                      </a:pPr>
                      <a:r>
                        <a:rPr lang="en-US" sz="2200" b="0" dirty="0">
                          <a:latin typeface="Times New Roman" pitchFamily="18" charset="0"/>
                          <a:ea typeface="Times New Roman"/>
                          <a:cs typeface="Times New Roman" pitchFamily="18" charset="0"/>
                        </a:rPr>
                        <a:t>                   1,366 </a:t>
                      </a:r>
                      <a:endParaRPr lang="en-US" sz="2200" b="0" dirty="0">
                        <a:latin typeface="Times New Roman" pitchFamily="18" charset="0"/>
                        <a:ea typeface="Calibri"/>
                        <a:cs typeface="Times New Roman" pitchFamily="18" charset="0"/>
                      </a:endParaRPr>
                    </a:p>
                  </a:txBody>
                  <a:tcPr marL="58057" marR="58057"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239000" cy="1143000"/>
          </a:xfrm>
        </p:spPr>
        <p:txBody>
          <a:bodyPr>
            <a:normAutofit/>
          </a:bodyPr>
          <a:lstStyle/>
          <a:p>
            <a:pPr algn="ctr"/>
            <a:r>
              <a:rPr lang="en-US" sz="3600" b="1" dirty="0">
                <a:latin typeface="Times New Roman" pitchFamily="18" charset="0"/>
                <a:cs typeface="Times New Roman" pitchFamily="18" charset="0"/>
              </a:rPr>
              <a:t>2. </a:t>
            </a:r>
            <a:r>
              <a:rPr lang="vi-VN" sz="3600" b="1" dirty="0">
                <a:latin typeface="Times New Roman" pitchFamily="18" charset="0"/>
                <a:cs typeface="Times New Roman" pitchFamily="18" charset="0"/>
              </a:rPr>
              <a:t>Hiệu quả môi trường</a:t>
            </a:r>
          </a:p>
        </p:txBody>
      </p:sp>
      <p:sp>
        <p:nvSpPr>
          <p:cNvPr id="3" name="Content Placeholder 2"/>
          <p:cNvSpPr>
            <a:spLocks noGrp="1"/>
          </p:cNvSpPr>
          <p:nvPr>
            <p:ph idx="1"/>
          </p:nvPr>
        </p:nvSpPr>
        <p:spPr>
          <a:xfrm>
            <a:off x="1066800" y="1371600"/>
            <a:ext cx="7848600" cy="5334000"/>
          </a:xfrm>
        </p:spPr>
        <p:txBody>
          <a:bodyPr>
            <a:noAutofit/>
          </a:bodyPr>
          <a:lstStyle/>
          <a:p>
            <a:pPr marL="0" algn="just">
              <a:lnSpc>
                <a:spcPct val="150000"/>
              </a:lnSpc>
              <a:spcAft>
                <a:spcPts val="600"/>
              </a:spcAft>
            </a:pPr>
            <a:r>
              <a:rPr lang="en-US" sz="2800" dirty="0">
                <a:latin typeface="Times New Roman"/>
                <a:ea typeface="Calibri"/>
                <a:cs typeface="Times New Roman"/>
              </a:rPr>
              <a:t>T</a:t>
            </a:r>
            <a:r>
              <a:rPr lang="vi-VN" sz="2800" dirty="0">
                <a:latin typeface="Times New Roman"/>
                <a:ea typeface="Calibri"/>
                <a:cs typeface="Times New Roman"/>
              </a:rPr>
              <a:t>ận dụng nguồn nguyên liệu từ sản xuất nông nghiệp, chất thải chăn nuôi</a:t>
            </a:r>
            <a:r>
              <a:rPr lang="en-US" sz="2800" dirty="0">
                <a:latin typeface="Times New Roman"/>
                <a:ea typeface="Calibri"/>
                <a:cs typeface="Times New Roman"/>
              </a:rPr>
              <a:t>,</a:t>
            </a:r>
            <a:r>
              <a:rPr lang="vi-VN" sz="2800" dirty="0">
                <a:latin typeface="Times New Roman"/>
                <a:ea typeface="Calibri"/>
                <a:cs typeface="Times New Roman"/>
              </a:rPr>
              <a:t> phụ phẩm khí sinh học</a:t>
            </a:r>
            <a:endParaRPr lang="en-US"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H</a:t>
            </a:r>
            <a:r>
              <a:rPr lang="vi-VN" sz="2800" dirty="0">
                <a:latin typeface="Times New Roman"/>
                <a:ea typeface="Calibri"/>
                <a:cs typeface="Times New Roman"/>
              </a:rPr>
              <a:t>ạn chế tối đa những tác động tiêu cực từ phân vô cơ đến môi trường</a:t>
            </a:r>
            <a:endParaRPr lang="en-US"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L</a:t>
            </a:r>
            <a:r>
              <a:rPr lang="vi-VN" sz="2800" dirty="0">
                <a:latin typeface="Times New Roman"/>
                <a:ea typeface="Calibri"/>
                <a:cs typeface="Times New Roman"/>
              </a:rPr>
              <a:t>àm giảm thiểu lượng phân bón thải bỏ ra ngoài môi trường gây mất mỹ quan, ô nhiễm nguồn nước, ô nhiễm đất và ô nhiễm không khí</a:t>
            </a:r>
          </a:p>
        </p:txBody>
      </p:sp>
    </p:spTree>
    <p:extLst>
      <p:ext uri="{BB962C8B-B14F-4D97-AF65-F5344CB8AC3E}">
        <p14:creationId xmlns:p14="http://schemas.microsoft.com/office/powerpoint/2010/main" val="157847438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239000" cy="1143000"/>
          </a:xfrm>
        </p:spPr>
        <p:txBody>
          <a:bodyPr>
            <a:normAutofit/>
          </a:bodyPr>
          <a:lstStyle/>
          <a:p>
            <a:pPr algn="ctr"/>
            <a:r>
              <a:rPr lang="en-US" sz="3600" b="1" dirty="0">
                <a:latin typeface="Times New Roman" pitchFamily="18" charset="0"/>
                <a:cs typeface="Times New Roman" pitchFamily="18" charset="0"/>
              </a:rPr>
              <a:t>3. </a:t>
            </a:r>
            <a:r>
              <a:rPr lang="vi-VN" sz="3600" b="1" dirty="0">
                <a:latin typeface="Times New Roman" pitchFamily="18" charset="0"/>
                <a:cs typeface="Times New Roman" pitchFamily="18" charset="0"/>
              </a:rPr>
              <a:t>Hiệu quả xã hội</a:t>
            </a:r>
          </a:p>
        </p:txBody>
      </p:sp>
      <p:sp>
        <p:nvSpPr>
          <p:cNvPr id="3" name="Content Placeholder 2"/>
          <p:cNvSpPr>
            <a:spLocks noGrp="1"/>
          </p:cNvSpPr>
          <p:nvPr>
            <p:ph idx="1"/>
          </p:nvPr>
        </p:nvSpPr>
        <p:spPr>
          <a:xfrm>
            <a:off x="1143000" y="1752600"/>
            <a:ext cx="7391400" cy="4800600"/>
          </a:xfrm>
        </p:spPr>
        <p:txBody>
          <a:bodyPr>
            <a:normAutofit/>
          </a:bodyPr>
          <a:lstStyle/>
          <a:p>
            <a:pPr marL="0" algn="just">
              <a:lnSpc>
                <a:spcPct val="150000"/>
              </a:lnSpc>
              <a:spcAft>
                <a:spcPts val="600"/>
              </a:spcAft>
            </a:pPr>
            <a:r>
              <a:rPr lang="vi-VN" sz="2800" dirty="0">
                <a:latin typeface="Times New Roman"/>
                <a:ea typeface="Calibri"/>
                <a:cs typeface="Times New Roman"/>
              </a:rPr>
              <a:t>Tăng thu nhập cho người dân thông qua việc bán phân (phân lợn ép)</a:t>
            </a:r>
            <a:endParaRPr lang="en-US" sz="2800" dirty="0">
              <a:latin typeface="Times New Roman"/>
              <a:ea typeface="Calibri"/>
              <a:cs typeface="Times New Roman"/>
            </a:endParaRPr>
          </a:p>
          <a:p>
            <a:pPr marL="0" algn="just">
              <a:lnSpc>
                <a:spcPct val="150000"/>
              </a:lnSpc>
              <a:spcAft>
                <a:spcPts val="600"/>
              </a:spcAft>
            </a:pPr>
            <a:r>
              <a:rPr lang="en-US" sz="2800" dirty="0" err="1">
                <a:latin typeface="Times New Roman"/>
                <a:ea typeface="Calibri"/>
                <a:cs typeface="Times New Roman"/>
              </a:rPr>
              <a:t>Đem</a:t>
            </a:r>
            <a:r>
              <a:rPr lang="en-US" sz="2800" dirty="0">
                <a:latin typeface="Times New Roman"/>
                <a:ea typeface="Calibri"/>
                <a:cs typeface="Times New Roman"/>
              </a:rPr>
              <a:t> </a:t>
            </a:r>
            <a:r>
              <a:rPr lang="en-US" sz="2800" dirty="0" err="1">
                <a:latin typeface="Times New Roman"/>
                <a:ea typeface="Calibri"/>
                <a:cs typeface="Times New Roman"/>
              </a:rPr>
              <a:t>lại</a:t>
            </a:r>
            <a:r>
              <a:rPr lang="en-US" sz="2800" dirty="0">
                <a:latin typeface="Times New Roman"/>
                <a:ea typeface="Calibri"/>
                <a:cs typeface="Times New Roman"/>
              </a:rPr>
              <a:t> </a:t>
            </a:r>
            <a:r>
              <a:rPr lang="en-US" sz="2800" dirty="0" err="1">
                <a:latin typeface="Times New Roman"/>
                <a:ea typeface="Calibri"/>
                <a:cs typeface="Times New Roman"/>
              </a:rPr>
              <a:t>hiệu</a:t>
            </a:r>
            <a:r>
              <a:rPr lang="en-US" sz="2800" dirty="0">
                <a:latin typeface="Times New Roman"/>
                <a:ea typeface="Calibri"/>
                <a:cs typeface="Times New Roman"/>
              </a:rPr>
              <a:t> </a:t>
            </a:r>
            <a:r>
              <a:rPr lang="en-US" sz="2800" dirty="0" err="1">
                <a:latin typeface="Times New Roman"/>
                <a:ea typeface="Calibri"/>
                <a:cs typeface="Times New Roman"/>
              </a:rPr>
              <a:t>quả</a:t>
            </a:r>
            <a:r>
              <a:rPr lang="en-US" sz="2800" dirty="0">
                <a:latin typeface="Times New Roman"/>
                <a:ea typeface="Calibri"/>
                <a:cs typeface="Times New Roman"/>
              </a:rPr>
              <a:t> </a:t>
            </a:r>
            <a:r>
              <a:rPr lang="en-US" sz="2800" dirty="0" err="1">
                <a:latin typeface="Times New Roman"/>
                <a:ea typeface="Calibri"/>
                <a:cs typeface="Times New Roman"/>
              </a:rPr>
              <a:t>kinh</a:t>
            </a:r>
            <a:r>
              <a:rPr lang="en-US" sz="2800" dirty="0">
                <a:latin typeface="Times New Roman"/>
                <a:ea typeface="Calibri"/>
                <a:cs typeface="Times New Roman"/>
              </a:rPr>
              <a:t> </a:t>
            </a:r>
            <a:r>
              <a:rPr lang="en-US" sz="2800" dirty="0" err="1">
                <a:latin typeface="Times New Roman"/>
                <a:ea typeface="Calibri"/>
                <a:cs typeface="Times New Roman"/>
              </a:rPr>
              <a:t>tế</a:t>
            </a:r>
            <a:r>
              <a:rPr lang="en-US" sz="2800" dirty="0">
                <a:latin typeface="Times New Roman"/>
                <a:ea typeface="Calibri"/>
                <a:cs typeface="Times New Roman"/>
              </a:rPr>
              <a:t> </a:t>
            </a:r>
            <a:r>
              <a:rPr lang="en-US" sz="2800" dirty="0" err="1">
                <a:latin typeface="Times New Roman"/>
                <a:ea typeface="Calibri"/>
                <a:cs typeface="Times New Roman"/>
              </a:rPr>
              <a:t>cho</a:t>
            </a:r>
            <a:r>
              <a:rPr lang="en-US" sz="2800" dirty="0">
                <a:latin typeface="Times New Roman"/>
                <a:ea typeface="Calibri"/>
                <a:cs typeface="Times New Roman"/>
              </a:rPr>
              <a:t> </a:t>
            </a:r>
            <a:r>
              <a:rPr lang="en-US" sz="2800" dirty="0" err="1">
                <a:latin typeface="Times New Roman"/>
                <a:ea typeface="Calibri"/>
                <a:cs typeface="Times New Roman"/>
              </a:rPr>
              <a:t>người</a:t>
            </a:r>
            <a:r>
              <a:rPr lang="en-US" sz="2800" dirty="0">
                <a:latin typeface="Times New Roman"/>
                <a:ea typeface="Calibri"/>
                <a:cs typeface="Times New Roman"/>
              </a:rPr>
              <a:t> </a:t>
            </a:r>
            <a:r>
              <a:rPr lang="en-US" sz="2800" dirty="0" err="1">
                <a:latin typeface="Times New Roman"/>
                <a:ea typeface="Calibri"/>
                <a:cs typeface="Times New Roman"/>
              </a:rPr>
              <a:t>dân</a:t>
            </a:r>
            <a:r>
              <a:rPr lang="en-US" sz="2800" dirty="0">
                <a:latin typeface="Times New Roman"/>
                <a:ea typeface="Calibri"/>
                <a:cs typeface="Times New Roman"/>
              </a:rPr>
              <a:t> </a:t>
            </a:r>
            <a:r>
              <a:rPr lang="en-US" sz="2800" dirty="0" err="1">
                <a:latin typeface="Times New Roman"/>
                <a:ea typeface="Calibri"/>
                <a:cs typeface="Times New Roman"/>
              </a:rPr>
              <a:t>khi</a:t>
            </a:r>
            <a:r>
              <a:rPr lang="en-US" sz="2800" dirty="0">
                <a:latin typeface="Times New Roman"/>
                <a:ea typeface="Calibri"/>
                <a:cs typeface="Times New Roman"/>
              </a:rPr>
              <a:t> </a:t>
            </a:r>
            <a:r>
              <a:rPr lang="en-US" sz="2800" dirty="0" err="1">
                <a:latin typeface="Times New Roman"/>
                <a:ea typeface="Calibri"/>
                <a:cs typeface="Times New Roman"/>
              </a:rPr>
              <a:t>sử</a:t>
            </a:r>
            <a:r>
              <a:rPr lang="en-US" sz="2800" dirty="0">
                <a:latin typeface="Times New Roman"/>
                <a:ea typeface="Calibri"/>
                <a:cs typeface="Times New Roman"/>
              </a:rPr>
              <a:t> </a:t>
            </a:r>
            <a:r>
              <a:rPr lang="en-US" sz="2800" dirty="0" err="1">
                <a:latin typeface="Times New Roman"/>
                <a:ea typeface="Calibri"/>
                <a:cs typeface="Times New Roman"/>
              </a:rPr>
              <a:t>dụng</a:t>
            </a:r>
            <a:r>
              <a:rPr lang="en-US" sz="2800" dirty="0">
                <a:latin typeface="Times New Roman"/>
                <a:ea typeface="Calibri"/>
                <a:cs typeface="Times New Roman"/>
              </a:rPr>
              <a:t> </a:t>
            </a:r>
            <a:r>
              <a:rPr lang="en-US" sz="2800" dirty="0" err="1">
                <a:latin typeface="Times New Roman"/>
                <a:ea typeface="Calibri"/>
                <a:cs typeface="Times New Roman"/>
              </a:rPr>
              <a:t>phân</a:t>
            </a:r>
            <a:r>
              <a:rPr lang="en-US" sz="2800" dirty="0">
                <a:latin typeface="Times New Roman"/>
                <a:ea typeface="Calibri"/>
                <a:cs typeface="Times New Roman"/>
              </a:rPr>
              <a:t> </a:t>
            </a:r>
            <a:r>
              <a:rPr lang="en-US" sz="2800" dirty="0" err="1">
                <a:latin typeface="Times New Roman"/>
                <a:ea typeface="Calibri"/>
                <a:cs typeface="Times New Roman"/>
              </a:rPr>
              <a:t>hữu</a:t>
            </a:r>
            <a:r>
              <a:rPr lang="en-US" sz="2800" dirty="0">
                <a:latin typeface="Times New Roman"/>
                <a:ea typeface="Calibri"/>
                <a:cs typeface="Times New Roman"/>
              </a:rPr>
              <a:t> </a:t>
            </a:r>
            <a:r>
              <a:rPr lang="en-US" sz="2800" dirty="0" err="1">
                <a:latin typeface="Times New Roman"/>
                <a:ea typeface="Calibri"/>
                <a:cs typeface="Times New Roman"/>
              </a:rPr>
              <a:t>cơ</a:t>
            </a:r>
            <a:r>
              <a:rPr lang="en-US" sz="2800" dirty="0">
                <a:latin typeface="Times New Roman"/>
                <a:ea typeface="Calibri"/>
                <a:cs typeface="Times New Roman"/>
              </a:rPr>
              <a:t> </a:t>
            </a:r>
            <a:r>
              <a:rPr lang="en-US" sz="2800" dirty="0" err="1">
                <a:latin typeface="Times New Roman"/>
                <a:ea typeface="Calibri"/>
                <a:cs typeface="Times New Roman"/>
              </a:rPr>
              <a:t>khoáng</a:t>
            </a:r>
            <a:r>
              <a:rPr lang="en-US" sz="2800" dirty="0">
                <a:latin typeface="Times New Roman"/>
                <a:ea typeface="Calibri"/>
                <a:cs typeface="Times New Roman"/>
              </a:rPr>
              <a:t> </a:t>
            </a:r>
            <a:r>
              <a:rPr lang="en-US" sz="2800" dirty="0" err="1">
                <a:latin typeface="Times New Roman"/>
                <a:ea typeface="Calibri"/>
                <a:cs typeface="Times New Roman"/>
              </a:rPr>
              <a:t>của</a:t>
            </a:r>
            <a:r>
              <a:rPr lang="en-US" sz="2800" dirty="0">
                <a:latin typeface="Times New Roman"/>
                <a:ea typeface="Calibri"/>
                <a:cs typeface="Times New Roman"/>
              </a:rPr>
              <a:t> </a:t>
            </a:r>
            <a:r>
              <a:rPr lang="en-US" sz="2800" dirty="0" err="1">
                <a:latin typeface="Times New Roman"/>
                <a:ea typeface="Calibri"/>
                <a:cs typeface="Times New Roman"/>
              </a:rPr>
              <a:t>công</a:t>
            </a:r>
            <a:r>
              <a:rPr lang="en-US" sz="2800" dirty="0">
                <a:latin typeface="Times New Roman"/>
                <a:ea typeface="Calibri"/>
                <a:cs typeface="Times New Roman"/>
              </a:rPr>
              <a:t> </a:t>
            </a:r>
            <a:r>
              <a:rPr lang="en-US" sz="2800" dirty="0" err="1">
                <a:latin typeface="Times New Roman"/>
                <a:ea typeface="Calibri"/>
                <a:cs typeface="Times New Roman"/>
              </a:rPr>
              <a:t>ty</a:t>
            </a:r>
            <a:r>
              <a:rPr lang="en-US" sz="2800" dirty="0">
                <a:latin typeface="Times New Roman"/>
                <a:ea typeface="Calibri"/>
                <a:cs typeface="Times New Roman"/>
              </a:rPr>
              <a:t> </a:t>
            </a:r>
            <a:r>
              <a:rPr lang="en-US" sz="2800" dirty="0" err="1">
                <a:latin typeface="Times New Roman"/>
                <a:ea typeface="Calibri"/>
                <a:cs typeface="Times New Roman"/>
              </a:rPr>
              <a:t>Nicotex</a:t>
            </a:r>
            <a:endParaRPr lang="vi-VN" sz="2800" dirty="0">
              <a:latin typeface="Times New Roman"/>
              <a:ea typeface="Calibri"/>
              <a:cs typeface="Times New Roman"/>
            </a:endParaRPr>
          </a:p>
          <a:p>
            <a:pPr marL="0" algn="just">
              <a:lnSpc>
                <a:spcPct val="150000"/>
              </a:lnSpc>
              <a:spcAft>
                <a:spcPts val="600"/>
              </a:spcAft>
            </a:pPr>
            <a:endParaRPr lang="vi-VN" sz="2800" dirty="0">
              <a:latin typeface="Times New Roman"/>
              <a:ea typeface="Calibri"/>
              <a:cs typeface="Times New Roman"/>
            </a:endParaRPr>
          </a:p>
        </p:txBody>
      </p:sp>
    </p:spTree>
    <p:extLst>
      <p:ext uri="{BB962C8B-B14F-4D97-AF65-F5344CB8AC3E}">
        <p14:creationId xmlns:p14="http://schemas.microsoft.com/office/powerpoint/2010/main" val="157847438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normAutofit/>
          </a:bodyPr>
          <a:lstStyle/>
          <a:p>
            <a:pPr algn="ctr"/>
            <a:r>
              <a:rPr lang="en-US" sz="3600" b="1" dirty="0">
                <a:latin typeface="Times New Roman" pitchFamily="18" charset="0"/>
                <a:cs typeface="Times New Roman" pitchFamily="18" charset="0"/>
              </a:rPr>
              <a:t>VII. K</a:t>
            </a:r>
            <a:r>
              <a:rPr lang="vi-VN" sz="3600" b="1" dirty="0">
                <a:latin typeface="Times New Roman" pitchFamily="18" charset="0"/>
                <a:cs typeface="Times New Roman" pitchFamily="18" charset="0"/>
              </a:rPr>
              <a:t>hả năng nhân rộng của công nghệ</a:t>
            </a:r>
          </a:p>
        </p:txBody>
      </p:sp>
      <p:sp>
        <p:nvSpPr>
          <p:cNvPr id="3" name="Content Placeholder 2"/>
          <p:cNvSpPr>
            <a:spLocks noGrp="1"/>
          </p:cNvSpPr>
          <p:nvPr>
            <p:ph idx="1"/>
          </p:nvPr>
        </p:nvSpPr>
        <p:spPr>
          <a:xfrm>
            <a:off x="1066800" y="1524000"/>
            <a:ext cx="7848600" cy="5105400"/>
          </a:xfrm>
        </p:spPr>
        <p:txBody>
          <a:bodyPr>
            <a:noAutofit/>
          </a:bodyPr>
          <a:lstStyle/>
          <a:p>
            <a:pPr marL="0" algn="just">
              <a:lnSpc>
                <a:spcPct val="150000"/>
              </a:lnSpc>
              <a:spcAft>
                <a:spcPts val="600"/>
              </a:spcAft>
            </a:pPr>
            <a:r>
              <a:rPr lang="vi-VN" sz="2800" dirty="0">
                <a:latin typeface="Times New Roman"/>
                <a:ea typeface="Calibri"/>
                <a:cs typeface="Times New Roman"/>
              </a:rPr>
              <a:t>Xây dựng chuỗi liên kết thu gom, chế biến và tiêu thụ phân bón hữu cơ từ chất thải chăn nuôi cho các trang trại tại Bình Định và Hà Tĩnh giải quyết vấn đề ô nhiễm môi trường do chất thải chăn nuôi gây nên.</a:t>
            </a:r>
            <a:endParaRPr lang="en-US" sz="2800" dirty="0">
              <a:latin typeface="Times New Roman"/>
              <a:ea typeface="Calibri"/>
              <a:cs typeface="Times New Roman"/>
            </a:endParaRPr>
          </a:p>
          <a:p>
            <a:pPr marL="0" algn="just">
              <a:lnSpc>
                <a:spcPct val="150000"/>
              </a:lnSpc>
              <a:spcAft>
                <a:spcPts val="600"/>
              </a:spcAft>
            </a:pPr>
            <a:r>
              <a:rPr lang="vi-VN" sz="2800" dirty="0">
                <a:latin typeface="Times New Roman"/>
                <a:ea typeface="Calibri"/>
                <a:cs typeface="Times New Roman"/>
              </a:rPr>
              <a:t>Hiệu quả sẽ tạo được s</a:t>
            </a:r>
            <a:r>
              <a:rPr lang="en-US" sz="2800" dirty="0">
                <a:latin typeface="Times New Roman"/>
                <a:ea typeface="Calibri"/>
                <a:cs typeface="Times New Roman"/>
              </a:rPr>
              <a:t>ự</a:t>
            </a:r>
            <a:r>
              <a:rPr lang="vi-VN" sz="2800" dirty="0">
                <a:latin typeface="Times New Roman"/>
                <a:ea typeface="Calibri"/>
                <a:cs typeface="Times New Roman"/>
              </a:rPr>
              <a:t> ủng hộ từ</a:t>
            </a:r>
            <a:r>
              <a:rPr lang="en-US" sz="2800" dirty="0">
                <a:latin typeface="Times New Roman"/>
                <a:ea typeface="Calibri"/>
                <a:cs typeface="Times New Roman"/>
              </a:rPr>
              <a:t> </a:t>
            </a:r>
            <a:r>
              <a:rPr lang="vi-VN" sz="2800" dirty="0">
                <a:latin typeface="Times New Roman"/>
                <a:ea typeface="Calibri"/>
                <a:cs typeface="Times New Roman"/>
              </a:rPr>
              <a:t>cơ sở chăn nuôi, nhân rộng được mô hình sử dụng máy tách ép phân, công nghệ Biogas xử lý vấn nạn ô nhiễm môi trường</a:t>
            </a:r>
          </a:p>
        </p:txBody>
      </p:sp>
    </p:spTree>
    <p:extLst>
      <p:ext uri="{BB962C8B-B14F-4D97-AF65-F5344CB8AC3E}">
        <p14:creationId xmlns:p14="http://schemas.microsoft.com/office/powerpoint/2010/main" val="157847438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153400" cy="1143000"/>
          </a:xfrm>
        </p:spPr>
        <p:txBody>
          <a:bodyPr>
            <a:normAutofit/>
          </a:bodyPr>
          <a:lstStyle/>
          <a:p>
            <a:pPr algn="ctr"/>
            <a:r>
              <a:rPr lang="en-US" sz="3600" b="1" dirty="0">
                <a:latin typeface="Times New Roman" pitchFamily="18" charset="0"/>
                <a:cs typeface="Times New Roman" pitchFamily="18" charset="0"/>
              </a:rPr>
              <a:t>VII. K</a:t>
            </a:r>
            <a:r>
              <a:rPr lang="vi-VN" sz="3600" b="1" dirty="0">
                <a:latin typeface="Times New Roman" pitchFamily="18" charset="0"/>
                <a:cs typeface="Times New Roman" pitchFamily="18" charset="0"/>
              </a:rPr>
              <a:t>hả năng nhân rộng của công nghệ</a:t>
            </a:r>
          </a:p>
        </p:txBody>
      </p:sp>
      <p:sp>
        <p:nvSpPr>
          <p:cNvPr id="3" name="Content Placeholder 2"/>
          <p:cNvSpPr>
            <a:spLocks noGrp="1"/>
          </p:cNvSpPr>
          <p:nvPr>
            <p:ph idx="1"/>
          </p:nvPr>
        </p:nvSpPr>
        <p:spPr>
          <a:xfrm>
            <a:off x="1066800" y="1447800"/>
            <a:ext cx="7848600" cy="5105400"/>
          </a:xfrm>
        </p:spPr>
        <p:txBody>
          <a:bodyPr>
            <a:noAutofit/>
          </a:bodyPr>
          <a:lstStyle/>
          <a:p>
            <a:pPr marL="0" algn="just">
              <a:lnSpc>
                <a:spcPct val="150000"/>
              </a:lnSpc>
              <a:spcAft>
                <a:spcPts val="600"/>
              </a:spcAft>
            </a:pPr>
            <a:r>
              <a:rPr lang="en-US" sz="2800" dirty="0">
                <a:latin typeface="Times New Roman"/>
                <a:ea typeface="Calibri"/>
                <a:cs typeface="Times New Roman"/>
              </a:rPr>
              <a:t>G</a:t>
            </a:r>
            <a:r>
              <a:rPr lang="vi-VN" sz="2800" dirty="0">
                <a:latin typeface="Times New Roman"/>
                <a:ea typeface="Calibri"/>
                <a:cs typeface="Times New Roman"/>
              </a:rPr>
              <a:t>iải quyết vấn đề kinh tế cho việc đầu tư máy tách ép phân tại các cơ sở chăn nuôi lợn</a:t>
            </a:r>
            <a:endParaRPr lang="en-US"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T</a:t>
            </a:r>
            <a:r>
              <a:rPr lang="vi-VN" sz="2800" dirty="0">
                <a:latin typeface="Times New Roman"/>
                <a:ea typeface="Calibri"/>
                <a:cs typeface="Times New Roman"/>
              </a:rPr>
              <a:t>ăng giá trị của phân ép (giá thu mua tăng từ 300.000 đ/tấn lên 800.000 đ/tấn)</a:t>
            </a:r>
            <a:endParaRPr lang="en-US"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S</a:t>
            </a:r>
            <a:r>
              <a:rPr lang="vi-VN" sz="2800" dirty="0">
                <a:latin typeface="Times New Roman"/>
                <a:ea typeface="Calibri"/>
                <a:cs typeface="Times New Roman"/>
              </a:rPr>
              <a:t>ản lượng thu gom lớn (mỗi lần &gt; 20 tấn) đem lại thu nhập cho các cơ sở chăn nuôi từ 7 – 30 tr/tháng</a:t>
            </a:r>
            <a:endParaRPr lang="en-US"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T</a:t>
            </a:r>
            <a:r>
              <a:rPr lang="vi-VN" sz="2800" dirty="0">
                <a:latin typeface="Times New Roman"/>
                <a:ea typeface="Calibri"/>
                <a:cs typeface="Times New Roman"/>
              </a:rPr>
              <a:t>hu hồi vốn đầu tư máy tách ép thời gian 3-5 năm</a:t>
            </a:r>
          </a:p>
        </p:txBody>
      </p:sp>
    </p:spTree>
    <p:extLst>
      <p:ext uri="{BB962C8B-B14F-4D97-AF65-F5344CB8AC3E}">
        <p14:creationId xmlns:p14="http://schemas.microsoft.com/office/powerpoint/2010/main" val="1578474384"/>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1143000"/>
          </a:xfrm>
        </p:spPr>
        <p:txBody>
          <a:bodyPr>
            <a:noAutofit/>
          </a:bodyPr>
          <a:lstStyle/>
          <a:p>
            <a:pPr algn="ctr"/>
            <a:r>
              <a:rPr lang="en-US" sz="3600" b="1" dirty="0">
                <a:latin typeface="Times New Roman" pitchFamily="18" charset="0"/>
                <a:cs typeface="Times New Roman" pitchFamily="18" charset="0"/>
              </a:rPr>
              <a:t>VIII. </a:t>
            </a:r>
            <a:r>
              <a:rPr lang="vi-VN" sz="3600" b="1" dirty="0">
                <a:latin typeface="Times New Roman" pitchFamily="18" charset="0"/>
                <a:cs typeface="Times New Roman" pitchFamily="18" charset="0"/>
              </a:rPr>
              <a:t>Kế hoạch triển khai nghiên cứu</a:t>
            </a:r>
          </a:p>
        </p:txBody>
      </p:sp>
      <p:graphicFrame>
        <p:nvGraphicFramePr>
          <p:cNvPr id="4" name="Content Placeholder 3"/>
          <p:cNvGraphicFramePr>
            <a:graphicFrameLocks noGrp="1"/>
          </p:cNvGraphicFramePr>
          <p:nvPr>
            <p:ph idx="1"/>
          </p:nvPr>
        </p:nvGraphicFramePr>
        <p:xfrm>
          <a:off x="228600" y="1828800"/>
          <a:ext cx="87630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1143000"/>
          </a:xfrm>
        </p:spPr>
        <p:txBody>
          <a:bodyPr>
            <a:noAutofit/>
          </a:bodyPr>
          <a:lstStyle/>
          <a:p>
            <a:pPr algn="ctr"/>
            <a:r>
              <a:rPr lang="en-US" sz="3600" b="1" dirty="0">
                <a:latin typeface="Times New Roman" pitchFamily="18" charset="0"/>
                <a:cs typeface="Times New Roman" pitchFamily="18" charset="0"/>
              </a:rPr>
              <a:t>1. </a:t>
            </a:r>
            <a:r>
              <a:rPr lang="vi-VN" sz="3600" b="1" dirty="0">
                <a:latin typeface="Times New Roman" pitchFamily="18" charset="0"/>
                <a:cs typeface="Times New Roman" pitchFamily="18" charset="0"/>
              </a:rPr>
              <a:t>Dự kiến địa điểm nghiên cứu</a:t>
            </a:r>
          </a:p>
        </p:txBody>
      </p:sp>
      <p:graphicFrame>
        <p:nvGraphicFramePr>
          <p:cNvPr id="4" name="Content Placeholder 3"/>
          <p:cNvGraphicFramePr>
            <a:graphicFrameLocks noGrp="1"/>
          </p:cNvGraphicFramePr>
          <p:nvPr>
            <p:ph idx="1"/>
          </p:nvPr>
        </p:nvGraphicFramePr>
        <p:xfrm>
          <a:off x="228600" y="1828800"/>
          <a:ext cx="87630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498080" cy="1143000"/>
          </a:xfrm>
        </p:spPr>
        <p:txBody>
          <a:bodyPr>
            <a:normAutofit/>
          </a:bodyPr>
          <a:lstStyle/>
          <a:p>
            <a:pPr algn="ctr"/>
            <a:r>
              <a:rPr lang="en-US" sz="3600" b="1" dirty="0">
                <a:latin typeface="Times New Roman" pitchFamily="18" charset="0"/>
                <a:cs typeface="Times New Roman" pitchFamily="18" charset="0"/>
              </a:rPr>
              <a:t>3. </a:t>
            </a:r>
            <a:r>
              <a:rPr lang="en-US" sz="3600" b="1" dirty="0" err="1">
                <a:latin typeface="Times New Roman" pitchFamily="18" charset="0"/>
                <a:cs typeface="Times New Roman" pitchFamily="18" charset="0"/>
              </a:rPr>
              <a:t>Mục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thầu</a:t>
            </a:r>
            <a:endParaRPr lang="en-US"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066800" y="1752600"/>
          <a:ext cx="7772400" cy="4068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239000" cy="1143000"/>
          </a:xfrm>
        </p:spPr>
        <p:txBody>
          <a:bodyPr>
            <a:normAutofit/>
          </a:bodyPr>
          <a:lstStyle/>
          <a:p>
            <a:pPr algn="ctr"/>
            <a:r>
              <a:rPr lang="en-US" sz="3600" b="1" dirty="0">
                <a:latin typeface="Times New Roman" pitchFamily="18" charset="0"/>
                <a:cs typeface="Times New Roman" pitchFamily="18" charset="0"/>
              </a:rPr>
              <a:t>1.1 </a:t>
            </a:r>
            <a:r>
              <a:rPr lang="vi-VN" sz="3600" b="1" dirty="0">
                <a:latin typeface="Times New Roman" pitchFamily="18" charset="0"/>
                <a:cs typeface="Times New Roman" pitchFamily="18" charset="0"/>
              </a:rPr>
              <a:t>Nghiên cứu tại xưởng</a:t>
            </a:r>
          </a:p>
        </p:txBody>
      </p:sp>
      <p:sp>
        <p:nvSpPr>
          <p:cNvPr id="3" name="Content Placeholder 2"/>
          <p:cNvSpPr>
            <a:spLocks noGrp="1"/>
          </p:cNvSpPr>
          <p:nvPr>
            <p:ph idx="1"/>
          </p:nvPr>
        </p:nvSpPr>
        <p:spPr>
          <a:xfrm>
            <a:off x="609600" y="1371600"/>
            <a:ext cx="8305800" cy="5181600"/>
          </a:xfrm>
        </p:spPr>
        <p:txBody>
          <a:bodyPr>
            <a:normAutofit fontScale="92500"/>
          </a:bodyPr>
          <a:lstStyle/>
          <a:p>
            <a:pPr marL="0" algn="just">
              <a:lnSpc>
                <a:spcPct val="150000"/>
              </a:lnSpc>
              <a:spcAft>
                <a:spcPts val="600"/>
              </a:spcAft>
            </a:pPr>
            <a:r>
              <a:rPr lang="vi-VN" sz="2800" dirty="0">
                <a:latin typeface="Times New Roman"/>
                <a:ea typeface="Calibri"/>
                <a:cs typeface="Times New Roman"/>
              </a:rPr>
              <a:t>Nghiên cứu xây dựng quy trình công nghệ chuẩn để sản xuất phân hữu cơ khoáng từ chất thải chăn nuôi sẽ được thực hiện ở xưởng sản xuất và phòng thí nghiệm của Nicotex.</a:t>
            </a:r>
            <a:endParaRPr lang="en-US"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C</a:t>
            </a:r>
            <a:r>
              <a:rPr lang="vi-VN" sz="2800" dirty="0">
                <a:latin typeface="Times New Roman"/>
                <a:ea typeface="Calibri"/>
                <a:cs typeface="Times New Roman"/>
              </a:rPr>
              <a:t>ông ty Nicotex, đề tài sẽ tiến hành thử nghiệm công nghệ sản xuất phân hữu cơ khoáng quy mô nhỏ khoảng 2-3 tấn/mẻ</a:t>
            </a:r>
            <a:endParaRPr lang="en-US" sz="2800" dirty="0">
              <a:latin typeface="Times New Roman"/>
              <a:ea typeface="Calibri"/>
              <a:cs typeface="Times New Roman"/>
            </a:endParaRPr>
          </a:p>
          <a:p>
            <a:pPr marL="0" algn="just">
              <a:lnSpc>
                <a:spcPct val="150000"/>
              </a:lnSpc>
              <a:spcAft>
                <a:spcPts val="600"/>
              </a:spcAft>
            </a:pPr>
            <a:r>
              <a:rPr lang="vi-VN" sz="2800" dirty="0">
                <a:latin typeface="Times New Roman"/>
                <a:ea typeface="Calibri"/>
                <a:cs typeface="Times New Roman"/>
              </a:rPr>
              <a:t>Mỗi loại cây trồng mục tiêu tại các địa phương sẽ được thử nghiệm sản xuất một loại phân bón chuyên dụng riêng</a:t>
            </a:r>
            <a:r>
              <a:rPr lang="en-US" sz="2800" dirty="0">
                <a:latin typeface="Times New Roman"/>
                <a:ea typeface="Calibri"/>
                <a:cs typeface="Times New Roman"/>
              </a:rPr>
              <a:t>.</a:t>
            </a:r>
            <a:endParaRPr lang="vi-VN" sz="2800" dirty="0">
              <a:latin typeface="Times New Roman"/>
              <a:ea typeface="Calibri"/>
              <a:cs typeface="Times New Roman"/>
            </a:endParaRPr>
          </a:p>
        </p:txBody>
      </p:sp>
    </p:spTree>
    <p:extLst>
      <p:ext uri="{BB962C8B-B14F-4D97-AF65-F5344CB8AC3E}">
        <p14:creationId xmlns:p14="http://schemas.microsoft.com/office/powerpoint/2010/main" val="157847438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772400" cy="1143000"/>
          </a:xfrm>
        </p:spPr>
        <p:txBody>
          <a:bodyPr>
            <a:normAutofit fontScale="90000"/>
          </a:bodyPr>
          <a:lstStyle/>
          <a:p>
            <a:pPr lvl="0" algn="ctr"/>
            <a:r>
              <a:rPr lang="en-US" sz="3600" b="1" dirty="0">
                <a:latin typeface="Times New Roman" pitchFamily="18" charset="0"/>
                <a:cs typeface="Times New Roman" pitchFamily="18" charset="0"/>
              </a:rPr>
              <a:t>1.2 </a:t>
            </a:r>
            <a:r>
              <a:rPr lang="vi-VN" sz="3600" b="1" dirty="0">
                <a:latin typeface="Times New Roman" pitchFamily="18" charset="0"/>
                <a:cs typeface="Times New Roman" pitchFamily="18" charset="0"/>
              </a:rPr>
              <a:t>Thông tin về xưởng sản xuất phân bón Nicotex Đăk Lăk – Công ty cổ phần Nicotex</a:t>
            </a:r>
          </a:p>
        </p:txBody>
      </p:sp>
      <p:sp>
        <p:nvSpPr>
          <p:cNvPr id="3" name="Content Placeholder 2"/>
          <p:cNvSpPr>
            <a:spLocks noGrp="1"/>
          </p:cNvSpPr>
          <p:nvPr>
            <p:ph idx="1"/>
          </p:nvPr>
        </p:nvSpPr>
        <p:spPr>
          <a:xfrm>
            <a:off x="1066800" y="1981200"/>
            <a:ext cx="7848600" cy="4267200"/>
          </a:xfrm>
        </p:spPr>
        <p:txBody>
          <a:bodyPr>
            <a:normAutofit/>
          </a:bodyPr>
          <a:lstStyle/>
          <a:p>
            <a:pPr marL="0" algn="just">
              <a:lnSpc>
                <a:spcPct val="150000"/>
              </a:lnSpc>
              <a:spcAft>
                <a:spcPts val="600"/>
              </a:spcAft>
            </a:pPr>
            <a:r>
              <a:rPr lang="vi-VN" sz="2800" dirty="0">
                <a:latin typeface="Times New Roman"/>
                <a:ea typeface="Calibri"/>
                <a:cs typeface="Times New Roman"/>
              </a:rPr>
              <a:t>Xí nghiệp sản xuất phân bón Đăk Lăk</a:t>
            </a:r>
            <a:endParaRPr lang="en-US"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K</a:t>
            </a:r>
            <a:r>
              <a:rPr lang="vi-VN" sz="2800" dirty="0">
                <a:latin typeface="Times New Roman"/>
                <a:ea typeface="Calibri"/>
                <a:cs typeface="Times New Roman"/>
              </a:rPr>
              <a:t>inh nghiệm 10 năm sản xuất phân bón hữu cơ</a:t>
            </a:r>
            <a:endParaRPr lang="en-US"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D</a:t>
            </a:r>
            <a:r>
              <a:rPr lang="vi-VN" sz="2800" dirty="0">
                <a:latin typeface="Times New Roman"/>
                <a:ea typeface="Calibri"/>
                <a:cs typeface="Times New Roman"/>
              </a:rPr>
              <a:t>iện tích kho bãi nhà xưởng &gt;5.000 m2</a:t>
            </a:r>
            <a:endParaRPr lang="en-US"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C</a:t>
            </a:r>
            <a:r>
              <a:rPr lang="vi-VN" sz="2800" dirty="0">
                <a:latin typeface="Times New Roman"/>
                <a:ea typeface="Calibri"/>
                <a:cs typeface="Times New Roman"/>
              </a:rPr>
              <a:t>ông suất sản xuất 10.000 tấn/ năm.</a:t>
            </a:r>
            <a:endParaRPr lang="en-US" sz="2800" dirty="0">
              <a:latin typeface="Times New Roman"/>
              <a:ea typeface="Calibri"/>
              <a:cs typeface="Times New Roman"/>
            </a:endParaRPr>
          </a:p>
          <a:p>
            <a:pPr marL="0" algn="just">
              <a:lnSpc>
                <a:spcPct val="150000"/>
              </a:lnSpc>
              <a:spcAft>
                <a:spcPts val="600"/>
              </a:spcAft>
            </a:pPr>
            <a:r>
              <a:rPr lang="vi-VN" sz="2800" dirty="0">
                <a:latin typeface="Times New Roman"/>
                <a:ea typeface="Calibri"/>
                <a:cs typeface="Times New Roman"/>
              </a:rPr>
              <a:t>Xưởng Đăk</a:t>
            </a:r>
            <a:r>
              <a:rPr lang="en-US" sz="2800" dirty="0">
                <a:latin typeface="Times New Roman"/>
                <a:ea typeface="Calibri"/>
                <a:cs typeface="Times New Roman"/>
              </a:rPr>
              <a:t> </a:t>
            </a:r>
            <a:r>
              <a:rPr lang="vi-VN" sz="2800" dirty="0">
                <a:latin typeface="Times New Roman"/>
                <a:ea typeface="Calibri"/>
                <a:cs typeface="Times New Roman"/>
              </a:rPr>
              <a:t>Lăk cách tỉnh Bình Định 400 km.</a:t>
            </a:r>
          </a:p>
        </p:txBody>
      </p:sp>
    </p:spTree>
    <p:extLst>
      <p:ext uri="{BB962C8B-B14F-4D97-AF65-F5344CB8AC3E}">
        <p14:creationId xmlns:p14="http://schemas.microsoft.com/office/powerpoint/2010/main" val="157847438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0"/>
            <a:ext cx="7620000" cy="1143000"/>
          </a:xfrm>
        </p:spPr>
        <p:txBody>
          <a:bodyPr>
            <a:noAutofit/>
          </a:bodyPr>
          <a:lstStyle/>
          <a:p>
            <a:pPr algn="ctr">
              <a:lnSpc>
                <a:spcPct val="150000"/>
              </a:lnSpc>
            </a:pPr>
            <a:r>
              <a:rPr lang="en-US" sz="4000" b="1" dirty="0" err="1">
                <a:latin typeface="Times New Roman" pitchFamily="18" charset="0"/>
                <a:cs typeface="Times New Roman" pitchFamily="18" charset="0"/>
              </a:rPr>
              <a:t>Hình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ảnh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thiết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bị</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sản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xuất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hữu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khoáng</a:t>
            </a:r>
            <a:endParaRPr lang="vi-VN" sz="4000" b="1" dirty="0">
              <a:latin typeface="Times New Roman" pitchFamily="18" charset="0"/>
              <a:cs typeface="Times New Roman" pitchFamily="18" charset="0"/>
            </a:endParaRPr>
          </a:p>
        </p:txBody>
      </p:sp>
      <p:grpSp>
        <p:nvGrpSpPr>
          <p:cNvPr id="17" name="Group 16"/>
          <p:cNvGrpSpPr/>
          <p:nvPr/>
        </p:nvGrpSpPr>
        <p:grpSpPr>
          <a:xfrm>
            <a:off x="0" y="0"/>
            <a:ext cx="9109494" cy="6858000"/>
            <a:chOff x="0" y="0"/>
            <a:chExt cx="9109494" cy="6858000"/>
          </a:xfrm>
        </p:grpSpPr>
        <p:pic>
          <p:nvPicPr>
            <p:cNvPr id="18" name="Picture 9" descr="C:\Users\AVIshop\Desktop\Tong hop 2\Nicotex\20161216_14222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0800000">
              <a:off x="0" y="0"/>
              <a:ext cx="9109494" cy="6858000"/>
            </a:xfrm>
            <a:prstGeom prst="rect">
              <a:avLst/>
            </a:prstGeom>
            <a:noFill/>
            <a:ln w="9525">
              <a:noFill/>
              <a:miter lim="800000"/>
              <a:headEnd/>
              <a:tailEnd/>
            </a:ln>
          </p:spPr>
        </p:pic>
        <p:sp>
          <p:nvSpPr>
            <p:cNvPr id="19" name="TextBox 18"/>
            <p:cNvSpPr txBox="1"/>
            <p:nvPr/>
          </p:nvSpPr>
          <p:spPr>
            <a:xfrm>
              <a:off x="304800" y="457200"/>
              <a:ext cx="4572000" cy="523220"/>
            </a:xfrm>
            <a:prstGeom prst="rect">
              <a:avLst/>
            </a:prstGeom>
            <a:solidFill>
              <a:schemeClr val="bg1"/>
            </a:solidFill>
          </p:spPr>
          <p:txBody>
            <a:bodyPr wrap="square" rtlCol="0">
              <a:spAutoFit/>
            </a:bodyPr>
            <a:lstStyle/>
            <a:p>
              <a:pPr algn="ctr"/>
              <a:r>
                <a:rPr lang="en-US" sz="2800" b="1" dirty="0" err="1">
                  <a:solidFill>
                    <a:srgbClr val="FF0000"/>
                  </a:solidFill>
                  <a:latin typeface="Arial" pitchFamily="34" charset="0"/>
                  <a:cs typeface="Arial" pitchFamily="34" charset="0"/>
                </a:rPr>
                <a:t>Phễu</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nạp</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liệu</a:t>
              </a:r>
              <a:r>
                <a:rPr lang="en-US" sz="2800" b="1" dirty="0">
                  <a:solidFill>
                    <a:srgbClr val="FF0000"/>
                  </a:solidFill>
                  <a:latin typeface="Arial" pitchFamily="34" charset="0"/>
                  <a:cs typeface="Arial" pitchFamily="34" charset="0"/>
                </a:rPr>
                <a:t> – </a:t>
              </a:r>
              <a:r>
                <a:rPr lang="en-US" sz="2800" b="1" dirty="0" err="1">
                  <a:solidFill>
                    <a:srgbClr val="FF0000"/>
                  </a:solidFill>
                  <a:latin typeface="Arial" pitchFamily="34" charset="0"/>
                  <a:cs typeface="Arial" pitchFamily="34" charset="0"/>
                </a:rPr>
                <a:t>Băng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tải</a:t>
              </a:r>
              <a:endParaRPr lang="en-US" sz="2800" b="1" dirty="0">
                <a:solidFill>
                  <a:srgbClr val="FF0000"/>
                </a:solidFill>
                <a:latin typeface="Arial" pitchFamily="34" charset="0"/>
                <a:cs typeface="Arial" pitchFamily="34" charset="0"/>
              </a:endParaRPr>
            </a:p>
          </p:txBody>
        </p:sp>
      </p:grpSp>
      <p:grpSp>
        <p:nvGrpSpPr>
          <p:cNvPr id="20" name="Group 19"/>
          <p:cNvGrpSpPr/>
          <p:nvPr/>
        </p:nvGrpSpPr>
        <p:grpSpPr>
          <a:xfrm>
            <a:off x="0" y="0"/>
            <a:ext cx="9144000" cy="6858000"/>
            <a:chOff x="0" y="0"/>
            <a:chExt cx="9144000" cy="6858000"/>
          </a:xfrm>
        </p:grpSpPr>
        <p:pic>
          <p:nvPicPr>
            <p:cNvPr id="21" name="Picture 13" descr="C:\Users\AVIshop\Desktop\Tong hop 2\Nicotex\20170106_08122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2" name="Rectangle 21"/>
            <p:cNvSpPr/>
            <p:nvPr/>
          </p:nvSpPr>
          <p:spPr>
            <a:xfrm>
              <a:off x="3048000" y="5715000"/>
              <a:ext cx="3124200" cy="523220"/>
            </a:xfrm>
            <a:prstGeom prst="rect">
              <a:avLst/>
            </a:prstGeom>
            <a:solidFill>
              <a:schemeClr val="bg1"/>
            </a:solidFill>
          </p:spPr>
          <p:txBody>
            <a:bodyPr wrap="square">
              <a:spAutoFit/>
            </a:bodyPr>
            <a:lstStyle/>
            <a:p>
              <a:pPr algn="ctr"/>
              <a:r>
                <a:rPr lang="en-US" sz="2800" b="1" dirty="0" err="1">
                  <a:solidFill>
                    <a:srgbClr val="FF0000"/>
                  </a:solidFill>
                  <a:latin typeface="Arial" pitchFamily="34" charset="0"/>
                  <a:cs typeface="Arial" pitchFamily="34" charset="0"/>
                </a:rPr>
                <a:t>Chảo</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tạo</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hạt</a:t>
              </a:r>
              <a:endParaRPr lang="en-US" sz="2800" b="1" dirty="0">
                <a:solidFill>
                  <a:srgbClr val="FF0000"/>
                </a:solidFill>
                <a:latin typeface="Arial" pitchFamily="34" charset="0"/>
                <a:cs typeface="Arial" pitchFamily="34" charset="0"/>
              </a:endParaRPr>
            </a:p>
          </p:txBody>
        </p:sp>
      </p:grpSp>
      <p:grpSp>
        <p:nvGrpSpPr>
          <p:cNvPr id="23" name="Group 22"/>
          <p:cNvGrpSpPr/>
          <p:nvPr/>
        </p:nvGrpSpPr>
        <p:grpSpPr>
          <a:xfrm>
            <a:off x="0" y="0"/>
            <a:ext cx="9132324" cy="6858000"/>
            <a:chOff x="0" y="0"/>
            <a:chExt cx="9132324" cy="6858000"/>
          </a:xfrm>
        </p:grpSpPr>
        <p:pic>
          <p:nvPicPr>
            <p:cNvPr id="24" name="Picture 14" descr="C:\Users\AVIshop\Desktop\Tong hop 2\Nicotex\20161216_14214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9132324" cy="6858000"/>
            </a:xfrm>
            <a:prstGeom prst="rect">
              <a:avLst/>
            </a:prstGeom>
            <a:noFill/>
            <a:ln w="9525">
              <a:noFill/>
              <a:miter lim="800000"/>
              <a:headEnd/>
              <a:tailEnd/>
            </a:ln>
          </p:spPr>
        </p:pic>
        <p:sp>
          <p:nvSpPr>
            <p:cNvPr id="25" name="TextBox 24"/>
            <p:cNvSpPr txBox="1"/>
            <p:nvPr/>
          </p:nvSpPr>
          <p:spPr>
            <a:xfrm>
              <a:off x="4114800" y="5791200"/>
              <a:ext cx="2286000" cy="533400"/>
            </a:xfrm>
            <a:prstGeom prst="rect">
              <a:avLst/>
            </a:prstGeom>
            <a:solidFill>
              <a:schemeClr val="bg1"/>
            </a:solidFill>
          </p:spPr>
          <p:txBody>
            <a:bodyPr wrap="square" rtlCol="0">
              <a:spAutoFit/>
            </a:bodyPr>
            <a:lstStyle/>
            <a:p>
              <a:pPr algn="ctr"/>
              <a:r>
                <a:rPr lang="en-US" sz="2800" b="1" dirty="0" err="1">
                  <a:solidFill>
                    <a:srgbClr val="FF0000"/>
                  </a:solidFill>
                  <a:latin typeface="Arial" pitchFamily="34" charset="0"/>
                  <a:cs typeface="Arial" pitchFamily="34" charset="0"/>
                </a:rPr>
                <a:t>Máy</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sàng</a:t>
              </a:r>
              <a:endParaRPr lang="en-US" sz="2800" b="1" dirty="0">
                <a:solidFill>
                  <a:srgbClr val="FF0000"/>
                </a:solidFill>
                <a:latin typeface="Arial" pitchFamily="34" charset="0"/>
                <a:cs typeface="Arial" pitchFamily="34" charset="0"/>
              </a:endParaRPr>
            </a:p>
          </p:txBody>
        </p:sp>
      </p:grpSp>
      <p:grpSp>
        <p:nvGrpSpPr>
          <p:cNvPr id="26" name="Group 25"/>
          <p:cNvGrpSpPr/>
          <p:nvPr/>
        </p:nvGrpSpPr>
        <p:grpSpPr>
          <a:xfrm>
            <a:off x="0" y="0"/>
            <a:ext cx="9100397" cy="6858000"/>
            <a:chOff x="0" y="0"/>
            <a:chExt cx="9100397" cy="6858000"/>
          </a:xfrm>
        </p:grpSpPr>
        <p:pic>
          <p:nvPicPr>
            <p:cNvPr id="27" name="Picture 20" descr="C:\Users\AVIshop\Desktop\Tong hop 2\Nicotex\20170106_08133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9100397" cy="6858000"/>
            </a:xfrm>
            <a:prstGeom prst="rect">
              <a:avLst/>
            </a:prstGeom>
            <a:noFill/>
            <a:ln w="9525">
              <a:noFill/>
              <a:miter lim="800000"/>
              <a:headEnd/>
              <a:tailEnd/>
            </a:ln>
          </p:spPr>
        </p:pic>
        <p:sp>
          <p:nvSpPr>
            <p:cNvPr id="28" name="TextBox 27"/>
            <p:cNvSpPr txBox="1"/>
            <p:nvPr/>
          </p:nvSpPr>
          <p:spPr>
            <a:xfrm>
              <a:off x="2514600" y="5943600"/>
              <a:ext cx="4114800" cy="523220"/>
            </a:xfrm>
            <a:prstGeom prst="rect">
              <a:avLst/>
            </a:prstGeom>
            <a:solidFill>
              <a:schemeClr val="bg1"/>
            </a:solidFill>
          </p:spPr>
          <p:txBody>
            <a:bodyPr wrap="square" rtlCol="0">
              <a:spAutoFit/>
            </a:bodyPr>
            <a:lstStyle/>
            <a:p>
              <a:pPr algn="ctr"/>
              <a:r>
                <a:rPr lang="en-US" sz="2800" b="1" dirty="0" err="1">
                  <a:solidFill>
                    <a:srgbClr val="FF0000"/>
                  </a:solidFill>
                  <a:latin typeface="Arial" pitchFamily="34" charset="0"/>
                  <a:cs typeface="Arial" pitchFamily="34" charset="0"/>
                </a:rPr>
                <a:t>Máy</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sàng</a:t>
              </a:r>
              <a:r>
                <a:rPr lang="en-US" sz="2800" b="1" dirty="0">
                  <a:solidFill>
                    <a:srgbClr val="FF0000"/>
                  </a:solidFill>
                  <a:latin typeface="Arial" pitchFamily="34" charset="0"/>
                  <a:cs typeface="Arial" pitchFamily="34" charset="0"/>
                </a:rPr>
                <a:t> – </a:t>
              </a:r>
              <a:r>
                <a:rPr lang="en-US" sz="2800" b="1" dirty="0" err="1">
                  <a:solidFill>
                    <a:srgbClr val="FF0000"/>
                  </a:solidFill>
                  <a:latin typeface="Arial" pitchFamily="34" charset="0"/>
                  <a:cs typeface="Arial" pitchFamily="34" charset="0"/>
                </a:rPr>
                <a:t>Băng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tải</a:t>
              </a:r>
              <a:endParaRPr lang="en-US" sz="2800" b="1" dirty="0">
                <a:solidFill>
                  <a:srgbClr val="FF0000"/>
                </a:solidFill>
                <a:latin typeface="Arial" pitchFamily="34" charset="0"/>
                <a:cs typeface="Arial" pitchFamily="34" charset="0"/>
              </a:endParaRPr>
            </a:p>
          </p:txBody>
        </p:sp>
      </p:grpSp>
      <p:grpSp>
        <p:nvGrpSpPr>
          <p:cNvPr id="29" name="Group 28"/>
          <p:cNvGrpSpPr/>
          <p:nvPr/>
        </p:nvGrpSpPr>
        <p:grpSpPr>
          <a:xfrm>
            <a:off x="-1" y="0"/>
            <a:ext cx="9076267" cy="6858000"/>
            <a:chOff x="-1" y="0"/>
            <a:chExt cx="9076267" cy="6858000"/>
          </a:xfrm>
        </p:grpSpPr>
        <p:pic>
          <p:nvPicPr>
            <p:cNvPr id="30" name="Picture 15" descr="C:\Users\AVIshop\Desktop\Tong hop 2\Nicotex\20161216_14210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 y="0"/>
              <a:ext cx="9076267" cy="6858000"/>
            </a:xfrm>
            <a:prstGeom prst="rect">
              <a:avLst/>
            </a:prstGeom>
            <a:noFill/>
            <a:ln w="9525">
              <a:noFill/>
              <a:miter lim="800000"/>
              <a:headEnd/>
              <a:tailEnd/>
            </a:ln>
          </p:spPr>
        </p:pic>
        <p:sp>
          <p:nvSpPr>
            <p:cNvPr id="31" name="TextBox 30"/>
            <p:cNvSpPr txBox="1"/>
            <p:nvPr/>
          </p:nvSpPr>
          <p:spPr>
            <a:xfrm>
              <a:off x="2209800" y="5943600"/>
              <a:ext cx="4800600" cy="523220"/>
            </a:xfrm>
            <a:prstGeom prst="rect">
              <a:avLst/>
            </a:prstGeom>
            <a:solidFill>
              <a:schemeClr val="bg1"/>
            </a:solidFill>
          </p:spPr>
          <p:txBody>
            <a:bodyPr wrap="square" rtlCol="0">
              <a:spAutoFit/>
            </a:bodyPr>
            <a:lstStyle/>
            <a:p>
              <a:pPr algn="ctr"/>
              <a:r>
                <a:rPr lang="en-US" sz="2800" b="1" dirty="0" err="1">
                  <a:solidFill>
                    <a:srgbClr val="FF0000"/>
                  </a:solidFill>
                  <a:latin typeface="Arial" pitchFamily="34" charset="0"/>
                  <a:cs typeface="Arial" pitchFamily="34" charset="0"/>
                </a:rPr>
                <a:t>Bồn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chứa</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thành</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phẩm</a:t>
              </a:r>
              <a:endParaRPr lang="en-US" sz="2800" b="1" dirty="0">
                <a:solidFill>
                  <a:srgbClr val="FF0000"/>
                </a:solidFill>
                <a:latin typeface="Arial" pitchFamily="34" charset="0"/>
                <a:cs typeface="Arial" pitchFamily="34" charset="0"/>
              </a:endParaRPr>
            </a:p>
          </p:txBody>
        </p:sp>
      </p:grpSp>
      <p:grpSp>
        <p:nvGrpSpPr>
          <p:cNvPr id="32" name="Group 31"/>
          <p:cNvGrpSpPr/>
          <p:nvPr/>
        </p:nvGrpSpPr>
        <p:grpSpPr>
          <a:xfrm>
            <a:off x="0" y="0"/>
            <a:ext cx="9135168" cy="6858000"/>
            <a:chOff x="0" y="0"/>
            <a:chExt cx="9135168" cy="6858000"/>
          </a:xfrm>
        </p:grpSpPr>
        <p:pic>
          <p:nvPicPr>
            <p:cNvPr id="33" name="Picture 16" descr="C:\Users\AVIshop\Desktop\Tong hop 2\Nicotex\20170106_103801.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9135168" cy="6858000"/>
            </a:xfrm>
            <a:prstGeom prst="rect">
              <a:avLst/>
            </a:prstGeom>
            <a:noFill/>
            <a:ln w="9525">
              <a:noFill/>
              <a:miter lim="800000"/>
              <a:headEnd/>
              <a:tailEnd/>
            </a:ln>
          </p:spPr>
        </p:pic>
        <p:sp>
          <p:nvSpPr>
            <p:cNvPr id="34" name="TextBox 33"/>
            <p:cNvSpPr txBox="1"/>
            <p:nvPr/>
          </p:nvSpPr>
          <p:spPr>
            <a:xfrm>
              <a:off x="3048000" y="5791200"/>
              <a:ext cx="4191000" cy="523220"/>
            </a:xfrm>
            <a:prstGeom prst="rect">
              <a:avLst/>
            </a:prstGeom>
            <a:solidFill>
              <a:schemeClr val="bg1"/>
            </a:solidFill>
          </p:spPr>
          <p:txBody>
            <a:bodyPr wrap="square" rtlCol="0">
              <a:spAutoFit/>
            </a:bodyPr>
            <a:lstStyle/>
            <a:p>
              <a:pPr algn="ctr"/>
              <a:r>
                <a:rPr lang="en-US" sz="2800" b="1" dirty="0" err="1">
                  <a:solidFill>
                    <a:srgbClr val="FF0000"/>
                  </a:solidFill>
                  <a:latin typeface="Arial" pitchFamily="34" charset="0"/>
                  <a:cs typeface="Arial" pitchFamily="34" charset="0"/>
                </a:rPr>
                <a:t>Máy</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phun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sương</a:t>
              </a:r>
              <a:endParaRPr lang="en-US" sz="2800" b="1" dirty="0">
                <a:solidFill>
                  <a:srgbClr val="FF0000"/>
                </a:solidFill>
                <a:latin typeface="Arial" pitchFamily="34" charset="0"/>
                <a:cs typeface="Arial" pitchFamily="34" charset="0"/>
              </a:endParaRPr>
            </a:p>
          </p:txBody>
        </p:sp>
      </p:grpSp>
      <p:grpSp>
        <p:nvGrpSpPr>
          <p:cNvPr id="35" name="Group 34"/>
          <p:cNvGrpSpPr/>
          <p:nvPr/>
        </p:nvGrpSpPr>
        <p:grpSpPr>
          <a:xfrm>
            <a:off x="152400" y="152400"/>
            <a:ext cx="9144000" cy="6858000"/>
            <a:chOff x="0" y="0"/>
            <a:chExt cx="9144000" cy="6858000"/>
          </a:xfrm>
        </p:grpSpPr>
        <p:pic>
          <p:nvPicPr>
            <p:cNvPr id="36" name="Picture 17" descr="C:\Users\AVIshop\Desktop\Tong hop 2\Nicotex\20170106_103733.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7" name="TextBox 36"/>
            <p:cNvSpPr txBox="1"/>
            <p:nvPr/>
          </p:nvSpPr>
          <p:spPr>
            <a:xfrm>
              <a:off x="2514600" y="5867400"/>
              <a:ext cx="4953000" cy="523220"/>
            </a:xfrm>
            <a:prstGeom prst="rect">
              <a:avLst/>
            </a:prstGeom>
            <a:solidFill>
              <a:schemeClr val="bg1"/>
            </a:solidFill>
          </p:spPr>
          <p:txBody>
            <a:bodyPr wrap="square" rtlCol="0">
              <a:spAutoFit/>
            </a:bodyPr>
            <a:lstStyle/>
            <a:p>
              <a:pPr algn="ctr"/>
              <a:r>
                <a:rPr lang="en-US" sz="2800" b="1" dirty="0" err="1">
                  <a:solidFill>
                    <a:srgbClr val="FF0000"/>
                  </a:solidFill>
                  <a:latin typeface="Arial" pitchFamily="34" charset="0"/>
                  <a:cs typeface="Arial" pitchFamily="34" charset="0"/>
                </a:rPr>
                <a:t>Hệ</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thống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sấy</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hồng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ngoại</a:t>
              </a:r>
              <a:endParaRPr lang="en-US" sz="2800" b="1" dirty="0">
                <a:solidFill>
                  <a:srgbClr val="FF0000"/>
                </a:solidFill>
                <a:latin typeface="Arial" pitchFamily="34" charset="0"/>
                <a:cs typeface="Arial" pitchFamily="34" charset="0"/>
              </a:endParaRPr>
            </a:p>
          </p:txBody>
        </p:sp>
      </p:grpSp>
      <p:grpSp>
        <p:nvGrpSpPr>
          <p:cNvPr id="38" name="Group 37"/>
          <p:cNvGrpSpPr/>
          <p:nvPr/>
        </p:nvGrpSpPr>
        <p:grpSpPr>
          <a:xfrm>
            <a:off x="1" y="-1"/>
            <a:ext cx="9144000" cy="6858001"/>
            <a:chOff x="1" y="-1"/>
            <a:chExt cx="9144000" cy="6858001"/>
          </a:xfrm>
        </p:grpSpPr>
        <p:pic>
          <p:nvPicPr>
            <p:cNvPr id="39" name="Picture 40" descr="C:\Users\AVIshop\Desktop\Tong hop 2\Nicotex\20170106_081524.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 y="-1"/>
              <a:ext cx="9144000" cy="6858001"/>
            </a:xfrm>
            <a:prstGeom prst="rect">
              <a:avLst/>
            </a:prstGeom>
            <a:noFill/>
            <a:ln w="9525">
              <a:noFill/>
              <a:miter lim="800000"/>
              <a:headEnd/>
              <a:tailEnd/>
            </a:ln>
          </p:spPr>
        </p:pic>
        <p:sp>
          <p:nvSpPr>
            <p:cNvPr id="40" name="TextBox 39"/>
            <p:cNvSpPr txBox="1"/>
            <p:nvPr/>
          </p:nvSpPr>
          <p:spPr>
            <a:xfrm>
              <a:off x="2667000" y="5943600"/>
              <a:ext cx="4419600" cy="523220"/>
            </a:xfrm>
            <a:prstGeom prst="rect">
              <a:avLst/>
            </a:prstGeom>
            <a:solidFill>
              <a:schemeClr val="bg1"/>
            </a:solidFill>
          </p:spPr>
          <p:txBody>
            <a:bodyPr wrap="square" rtlCol="0">
              <a:spAutoFit/>
            </a:bodyPr>
            <a:lstStyle/>
            <a:p>
              <a:pPr algn="ctr"/>
              <a:r>
                <a:rPr lang="en-US" sz="2800" b="1" dirty="0" err="1">
                  <a:solidFill>
                    <a:srgbClr val="FF0000"/>
                  </a:solidFill>
                  <a:latin typeface="Arial" pitchFamily="34" charset="0"/>
                  <a:cs typeface="Arial" pitchFamily="34" charset="0"/>
                </a:rPr>
                <a:t>Hệ</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thống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băng</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tải</a:t>
              </a:r>
              <a:endParaRPr lang="en-US" sz="2800" b="1" dirty="0">
                <a:solidFill>
                  <a:srgbClr val="FF0000"/>
                </a:solidFill>
                <a:latin typeface="Arial" pitchFamily="34" charset="0"/>
                <a:cs typeface="Arial" pitchFamily="34" charset="0"/>
              </a:endParaRPr>
            </a:p>
          </p:txBody>
        </p:sp>
      </p:grpSp>
      <p:grpSp>
        <p:nvGrpSpPr>
          <p:cNvPr id="41" name="Group 40"/>
          <p:cNvGrpSpPr/>
          <p:nvPr/>
        </p:nvGrpSpPr>
        <p:grpSpPr>
          <a:xfrm>
            <a:off x="0" y="0"/>
            <a:ext cx="9171557" cy="6858000"/>
            <a:chOff x="0" y="0"/>
            <a:chExt cx="9171557" cy="6858000"/>
          </a:xfrm>
        </p:grpSpPr>
        <p:pic>
          <p:nvPicPr>
            <p:cNvPr id="42" name="Picture 41" descr="C:\Users\AVIshop\Desktop\Tong hop 2\Nicotex\IMG_20170111_164354.jpg"/>
            <p:cNvPicPr>
              <a:picLocks noChangeAspect="1" noChangeArrowheads="1"/>
            </p:cNvPicPr>
            <p:nvPr/>
          </p:nvPicPr>
          <p:blipFill>
            <a:blip r:embed="rId11"/>
            <a:srcRect/>
            <a:stretch>
              <a:fillRect/>
            </a:stretch>
          </p:blipFill>
          <p:spPr bwMode="auto">
            <a:xfrm>
              <a:off x="0" y="0"/>
              <a:ext cx="9171557" cy="6858000"/>
            </a:xfrm>
            <a:prstGeom prst="rect">
              <a:avLst/>
            </a:prstGeom>
            <a:noFill/>
            <a:ln w="9525">
              <a:noFill/>
              <a:miter lim="800000"/>
              <a:headEnd/>
              <a:tailEnd/>
            </a:ln>
          </p:spPr>
        </p:pic>
        <p:sp>
          <p:nvSpPr>
            <p:cNvPr id="43" name="TextBox 42"/>
            <p:cNvSpPr txBox="1"/>
            <p:nvPr/>
          </p:nvSpPr>
          <p:spPr>
            <a:xfrm>
              <a:off x="2667000" y="5638800"/>
              <a:ext cx="3505200" cy="523220"/>
            </a:xfrm>
            <a:prstGeom prst="rect">
              <a:avLst/>
            </a:prstGeom>
            <a:solidFill>
              <a:schemeClr val="bg1"/>
            </a:solidFill>
          </p:spPr>
          <p:txBody>
            <a:bodyPr wrap="square" rtlCol="0">
              <a:spAutoFit/>
            </a:bodyPr>
            <a:lstStyle/>
            <a:p>
              <a:pPr algn="ctr"/>
              <a:r>
                <a:rPr lang="en-US" sz="2800" b="1" dirty="0" err="1">
                  <a:solidFill>
                    <a:srgbClr val="FF0000"/>
                  </a:solidFill>
                  <a:latin typeface="Arial" pitchFamily="34" charset="0"/>
                  <a:cs typeface="Arial" pitchFamily="34" charset="0"/>
                </a:rPr>
                <a:t>Cân</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định</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lượng</a:t>
              </a:r>
              <a:endParaRPr lang="en-US" sz="2800" b="1" dirty="0">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ox(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amond(in)">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slide(fromBottom)">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randombar(horizontal)">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ox(in)">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checkerboard(across)">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676400"/>
            <a:ext cx="7239000" cy="2895600"/>
          </a:xfrm>
        </p:spPr>
        <p:txBody>
          <a:bodyPr>
            <a:noAutofit/>
          </a:bodyPr>
          <a:lstStyle/>
          <a:p>
            <a:pPr algn="ctr">
              <a:lnSpc>
                <a:spcPct val="150000"/>
              </a:lnSpc>
            </a:pPr>
            <a:r>
              <a:rPr lang="en-US" sz="4000" b="1" dirty="0" err="1">
                <a:latin typeface="Times New Roman" pitchFamily="18" charset="0"/>
                <a:cs typeface="Times New Roman" pitchFamily="18" charset="0"/>
              </a:rPr>
              <a:t>Hình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ảnh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bộ</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tham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quan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máy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sản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xuất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hữu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khoáng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phục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vụ</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dự</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án</a:t>
            </a:r>
            <a:r>
              <a:rPr lang="en-US" sz="4000" b="1" dirty="0">
                <a:latin typeface="Times New Roman" pitchFamily="18" charset="0"/>
                <a:cs typeface="Times New Roman" pitchFamily="18" charset="0"/>
              </a:rPr>
              <a:t> 42</a:t>
            </a:r>
            <a:endParaRPr lang="vi-VN" sz="4000" b="1" dirty="0">
              <a:latin typeface="Times New Roman" pitchFamily="18" charset="0"/>
              <a:cs typeface="Times New Roman" pitchFamily="18" charset="0"/>
            </a:endParaRPr>
          </a:p>
        </p:txBody>
      </p:sp>
      <p:grpSp>
        <p:nvGrpSpPr>
          <p:cNvPr id="6" name="Group 8"/>
          <p:cNvGrpSpPr/>
          <p:nvPr/>
        </p:nvGrpSpPr>
        <p:grpSpPr>
          <a:xfrm>
            <a:off x="0" y="685800"/>
            <a:ext cx="9144000" cy="5602307"/>
            <a:chOff x="0" y="685800"/>
            <a:chExt cx="9144000" cy="5602307"/>
          </a:xfrm>
        </p:grpSpPr>
        <p:pic>
          <p:nvPicPr>
            <p:cNvPr id="8" name="Picture 2" descr="c9f18d2455beb6e0efa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85800"/>
              <a:ext cx="9144000" cy="5562600"/>
            </a:xfrm>
            <a:prstGeom prst="rect">
              <a:avLst/>
            </a:prstGeom>
            <a:noFill/>
            <a:ln w="9525">
              <a:noFill/>
              <a:miter lim="800000"/>
              <a:headEnd/>
              <a:tailEnd/>
            </a:ln>
          </p:spPr>
        </p:pic>
        <p:sp>
          <p:nvSpPr>
            <p:cNvPr id="9" name="TextBox 8"/>
            <p:cNvSpPr txBox="1"/>
            <p:nvPr/>
          </p:nvSpPr>
          <p:spPr>
            <a:xfrm>
              <a:off x="533400" y="5334000"/>
              <a:ext cx="8153400" cy="954107"/>
            </a:xfrm>
            <a:prstGeom prst="rect">
              <a:avLst/>
            </a:prstGeom>
            <a:solidFill>
              <a:schemeClr val="bg1"/>
            </a:solidFill>
          </p:spPr>
          <p:txBody>
            <a:bodyPr wrap="square" rtlCol="0">
              <a:spAutoFit/>
            </a:bodyPr>
            <a:lstStyle/>
            <a:p>
              <a:pPr algn="ctr"/>
              <a:r>
                <a:rPr lang="en-US" sz="2800" dirty="0">
                  <a:solidFill>
                    <a:srgbClr val="FF0000"/>
                  </a:solidFill>
                  <a:latin typeface="Arial" pitchFamily="34" charset="0"/>
                  <a:cs typeface="Arial" pitchFamily="34" charset="0"/>
                </a:rPr>
                <a:t>Ban </a:t>
              </a:r>
              <a:r>
                <a:rPr lang="en-US" sz="2800" dirty="0" err="1">
                  <a:solidFill>
                    <a:srgbClr val="FF0000"/>
                  </a:solidFill>
                  <a:latin typeface="Arial" pitchFamily="34" charset="0"/>
                  <a:cs typeface="Arial" pitchFamily="34" charset="0"/>
                </a:rPr>
                <a:t>quản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lý</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dự</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án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các</a:t>
              </a:r>
              <a:r>
                <a:rPr lang="en-US" sz="2800" dirty="0">
                  <a:solidFill>
                    <a:srgbClr val="FF0000"/>
                  </a:solidFill>
                  <a:latin typeface="Arial" pitchFamily="34" charset="0"/>
                  <a:cs typeface="Arial" pitchFamily="34" charset="0"/>
                </a:rPr>
                <a:t> bon </a:t>
              </a:r>
              <a:r>
                <a:rPr lang="en-US" sz="2800" dirty="0" err="1">
                  <a:solidFill>
                    <a:srgbClr val="FF0000"/>
                  </a:solidFill>
                  <a:latin typeface="Arial" pitchFamily="34" charset="0"/>
                  <a:cs typeface="Arial" pitchFamily="34" charset="0"/>
                </a:rPr>
                <a:t>thấp</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kiểm</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tra</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hoạt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động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máy</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sản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xuất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phân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bón</a:t>
              </a:r>
              <a:endParaRPr lang="en-US" sz="2800" dirty="0">
                <a:solidFill>
                  <a:srgbClr val="FF0000"/>
                </a:solidFill>
                <a:latin typeface="Arial" pitchFamily="34" charset="0"/>
                <a:cs typeface="Arial" pitchFamily="34" charset="0"/>
              </a:endParaRPr>
            </a:p>
          </p:txBody>
        </p:sp>
      </p:grpSp>
      <p:grpSp>
        <p:nvGrpSpPr>
          <p:cNvPr id="10" name="Group 9"/>
          <p:cNvGrpSpPr/>
          <p:nvPr/>
        </p:nvGrpSpPr>
        <p:grpSpPr>
          <a:xfrm>
            <a:off x="0" y="609600"/>
            <a:ext cx="9194180" cy="5678507"/>
            <a:chOff x="0" y="609600"/>
            <a:chExt cx="9194180" cy="5678507"/>
          </a:xfrm>
        </p:grpSpPr>
        <p:pic>
          <p:nvPicPr>
            <p:cNvPr id="11" name="Picture 5" descr="7453c9c7115df203ab4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09600"/>
              <a:ext cx="9194180" cy="5638800"/>
            </a:xfrm>
            <a:prstGeom prst="rect">
              <a:avLst/>
            </a:prstGeom>
            <a:noFill/>
            <a:ln w="9525">
              <a:noFill/>
              <a:miter lim="800000"/>
              <a:headEnd/>
              <a:tailEnd/>
            </a:ln>
          </p:spPr>
        </p:pic>
        <p:sp>
          <p:nvSpPr>
            <p:cNvPr id="12" name="TextBox 11"/>
            <p:cNvSpPr txBox="1"/>
            <p:nvPr/>
          </p:nvSpPr>
          <p:spPr>
            <a:xfrm>
              <a:off x="533400" y="5334000"/>
              <a:ext cx="8153400" cy="954107"/>
            </a:xfrm>
            <a:prstGeom prst="rect">
              <a:avLst/>
            </a:prstGeom>
            <a:solidFill>
              <a:schemeClr val="bg1"/>
            </a:solidFill>
          </p:spPr>
          <p:txBody>
            <a:bodyPr wrap="square" rtlCol="0">
              <a:spAutoFit/>
            </a:bodyPr>
            <a:lstStyle/>
            <a:p>
              <a:pPr algn="ctr"/>
              <a:r>
                <a:rPr lang="en-US" sz="2800" dirty="0">
                  <a:solidFill>
                    <a:srgbClr val="FF0000"/>
                  </a:solidFill>
                  <a:latin typeface="Arial" pitchFamily="34" charset="0"/>
                  <a:cs typeface="Arial" pitchFamily="34" charset="0"/>
                </a:rPr>
                <a:t>Ban </a:t>
              </a:r>
              <a:r>
                <a:rPr lang="en-US" sz="2800" dirty="0" err="1">
                  <a:solidFill>
                    <a:srgbClr val="FF0000"/>
                  </a:solidFill>
                  <a:latin typeface="Arial" pitchFamily="34" charset="0"/>
                  <a:cs typeface="Arial" pitchFamily="34" charset="0"/>
                </a:rPr>
                <a:t>quản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lý</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dự</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án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các</a:t>
              </a:r>
              <a:r>
                <a:rPr lang="en-US" sz="2800" dirty="0">
                  <a:solidFill>
                    <a:srgbClr val="FF0000"/>
                  </a:solidFill>
                  <a:latin typeface="Arial" pitchFamily="34" charset="0"/>
                  <a:cs typeface="Arial" pitchFamily="34" charset="0"/>
                </a:rPr>
                <a:t> bon </a:t>
              </a:r>
              <a:r>
                <a:rPr lang="en-US" sz="2800" dirty="0" err="1">
                  <a:solidFill>
                    <a:srgbClr val="FF0000"/>
                  </a:solidFill>
                  <a:latin typeface="Arial" pitchFamily="34" charset="0"/>
                  <a:cs typeface="Arial" pitchFamily="34" charset="0"/>
                </a:rPr>
                <a:t>thấp</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kiểm</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tra</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hoạt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động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máy</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sản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xuất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phân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bón</a:t>
              </a:r>
              <a:endParaRPr lang="en-US" sz="2800" dirty="0">
                <a:solidFill>
                  <a:srgbClr val="FF0000"/>
                </a:solidFill>
                <a:latin typeface="Arial" pitchFamily="34" charset="0"/>
                <a:cs typeface="Arial" pitchFamily="34" charset="0"/>
              </a:endParaRPr>
            </a:p>
          </p:txBody>
        </p:sp>
      </p:grpSp>
      <p:grpSp>
        <p:nvGrpSpPr>
          <p:cNvPr id="13" name="Group 12"/>
          <p:cNvGrpSpPr/>
          <p:nvPr/>
        </p:nvGrpSpPr>
        <p:grpSpPr>
          <a:xfrm>
            <a:off x="0" y="609600"/>
            <a:ext cx="9181148" cy="5678507"/>
            <a:chOff x="0" y="609600"/>
            <a:chExt cx="9181148" cy="5678507"/>
          </a:xfrm>
        </p:grpSpPr>
        <p:pic>
          <p:nvPicPr>
            <p:cNvPr id="14" name="Picture 6" descr="0ee32d4df5d716894fc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609600"/>
              <a:ext cx="9181148" cy="5638800"/>
            </a:xfrm>
            <a:prstGeom prst="rect">
              <a:avLst/>
            </a:prstGeom>
            <a:noFill/>
            <a:ln w="9525">
              <a:noFill/>
              <a:miter lim="800000"/>
              <a:headEnd/>
              <a:tailEnd/>
            </a:ln>
          </p:spPr>
        </p:pic>
        <p:sp>
          <p:nvSpPr>
            <p:cNvPr id="15" name="TextBox 14"/>
            <p:cNvSpPr txBox="1"/>
            <p:nvPr/>
          </p:nvSpPr>
          <p:spPr>
            <a:xfrm>
              <a:off x="533400" y="5334000"/>
              <a:ext cx="8153400" cy="954107"/>
            </a:xfrm>
            <a:prstGeom prst="rect">
              <a:avLst/>
            </a:prstGeom>
            <a:solidFill>
              <a:schemeClr val="bg1"/>
            </a:solidFill>
          </p:spPr>
          <p:txBody>
            <a:bodyPr wrap="square" rtlCol="0">
              <a:spAutoFit/>
            </a:bodyPr>
            <a:lstStyle/>
            <a:p>
              <a:pPr algn="ctr"/>
              <a:r>
                <a:rPr lang="en-US" sz="2800" dirty="0">
                  <a:solidFill>
                    <a:srgbClr val="FF0000"/>
                  </a:solidFill>
                  <a:latin typeface="Arial" pitchFamily="34" charset="0"/>
                  <a:cs typeface="Arial" pitchFamily="34" charset="0"/>
                </a:rPr>
                <a:t>Ban </a:t>
              </a:r>
              <a:r>
                <a:rPr lang="en-US" sz="2800" dirty="0" err="1">
                  <a:solidFill>
                    <a:srgbClr val="FF0000"/>
                  </a:solidFill>
                  <a:latin typeface="Arial" pitchFamily="34" charset="0"/>
                  <a:cs typeface="Arial" pitchFamily="34" charset="0"/>
                </a:rPr>
                <a:t>quản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lý</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dự</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án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các</a:t>
              </a:r>
              <a:r>
                <a:rPr lang="en-US" sz="2800" dirty="0">
                  <a:solidFill>
                    <a:srgbClr val="FF0000"/>
                  </a:solidFill>
                  <a:latin typeface="Arial" pitchFamily="34" charset="0"/>
                  <a:cs typeface="Arial" pitchFamily="34" charset="0"/>
                </a:rPr>
                <a:t> bon </a:t>
              </a:r>
              <a:r>
                <a:rPr lang="en-US" sz="2800" dirty="0" err="1">
                  <a:solidFill>
                    <a:srgbClr val="FF0000"/>
                  </a:solidFill>
                  <a:latin typeface="Arial" pitchFamily="34" charset="0"/>
                  <a:cs typeface="Arial" pitchFamily="34" charset="0"/>
                </a:rPr>
                <a:t>thấp</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kiểm</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tra</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hoạt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động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máy</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sản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xuất</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phân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bón</a:t>
              </a:r>
              <a:endParaRPr lang="en-US" sz="2800" dirty="0">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normAutofit/>
          </a:bodyPr>
          <a:lstStyle/>
          <a:p>
            <a:pPr algn="ctr"/>
            <a:r>
              <a:rPr lang="en-US" sz="3600" b="1" dirty="0">
                <a:latin typeface="Times New Roman" pitchFamily="18" charset="0"/>
                <a:cs typeface="Times New Roman" pitchFamily="18" charset="0"/>
              </a:rPr>
              <a:t>2. N</a:t>
            </a:r>
            <a:r>
              <a:rPr lang="vi-VN" sz="3600" b="1" dirty="0">
                <a:latin typeface="Times New Roman" pitchFamily="18" charset="0"/>
                <a:cs typeface="Times New Roman" pitchFamily="18" charset="0"/>
              </a:rPr>
              <a:t>ghiên cứu ứng dụng tại </a:t>
            </a:r>
            <a:r>
              <a:rPr lang="en-US" sz="3600" b="1" dirty="0" err="1">
                <a:latin typeface="Times New Roman" pitchFamily="18" charset="0"/>
                <a:cs typeface="Times New Roman" pitchFamily="18" charset="0"/>
              </a:rPr>
              <a:t>mô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hình</a:t>
            </a:r>
            <a:endParaRPr lang="vi-VN"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1066800" y="1752600"/>
            <a:ext cx="7848600" cy="4800600"/>
          </a:xfrm>
        </p:spPr>
        <p:txBody>
          <a:bodyPr>
            <a:normAutofit/>
          </a:bodyPr>
          <a:lstStyle/>
          <a:p>
            <a:pPr marL="0" algn="just">
              <a:lnSpc>
                <a:spcPct val="150000"/>
              </a:lnSpc>
              <a:spcAft>
                <a:spcPts val="600"/>
              </a:spcAft>
            </a:pPr>
            <a:r>
              <a:rPr lang="vi-VN" sz="2800" dirty="0">
                <a:latin typeface="Times New Roman"/>
                <a:ea typeface="Calibri"/>
                <a:cs typeface="Times New Roman"/>
              </a:rPr>
              <a:t>Mô hình thanh long tại tỉnh Tiền Giang</a:t>
            </a:r>
            <a:endParaRPr lang="en-US" sz="2800" dirty="0">
              <a:latin typeface="Times New Roman"/>
              <a:ea typeface="Calibri"/>
              <a:cs typeface="Times New Roman"/>
            </a:endParaRPr>
          </a:p>
          <a:p>
            <a:pPr marL="0" algn="just">
              <a:lnSpc>
                <a:spcPct val="150000"/>
              </a:lnSpc>
              <a:spcAft>
                <a:spcPts val="600"/>
              </a:spcAft>
            </a:pPr>
            <a:r>
              <a:rPr lang="vi-VN" sz="2800" dirty="0">
                <a:latin typeface="Times New Roman"/>
                <a:ea typeface="Calibri"/>
                <a:cs typeface="Times New Roman"/>
              </a:rPr>
              <a:t>Mô hình cây bưởi da xanh tại tỉnh Bến Tre</a:t>
            </a:r>
            <a:endParaRPr lang="en-US" sz="2800" dirty="0">
              <a:latin typeface="Times New Roman"/>
              <a:ea typeface="Calibri"/>
              <a:cs typeface="Times New Roman"/>
            </a:endParaRPr>
          </a:p>
          <a:p>
            <a:pPr marL="0" algn="just">
              <a:lnSpc>
                <a:spcPct val="150000"/>
              </a:lnSpc>
              <a:spcAft>
                <a:spcPts val="600"/>
              </a:spcAft>
            </a:pPr>
            <a:r>
              <a:rPr lang="vi-VN" sz="2800" dirty="0">
                <a:latin typeface="Times New Roman"/>
                <a:ea typeface="Calibri"/>
                <a:cs typeface="Times New Roman"/>
              </a:rPr>
              <a:t>Mô hình cây bưởi da xanh tại tỉnh Bình Định</a:t>
            </a:r>
            <a:endParaRPr lang="en-US" sz="2800" dirty="0">
              <a:latin typeface="Times New Roman"/>
              <a:ea typeface="Calibri"/>
              <a:cs typeface="Times New Roman"/>
            </a:endParaRPr>
          </a:p>
          <a:p>
            <a:pPr marL="0" algn="just">
              <a:lnSpc>
                <a:spcPct val="150000"/>
              </a:lnSpc>
              <a:spcAft>
                <a:spcPts val="600"/>
              </a:spcAft>
            </a:pPr>
            <a:r>
              <a:rPr lang="vi-VN" sz="2800" dirty="0">
                <a:latin typeface="Times New Roman"/>
                <a:ea typeface="Calibri"/>
                <a:cs typeface="Times New Roman"/>
              </a:rPr>
              <a:t>Mô hình cây lạc tại tỉnh Hà Tĩnh</a:t>
            </a:r>
            <a:endParaRPr lang="en-US" sz="2800" dirty="0">
              <a:latin typeface="Times New Roman"/>
              <a:ea typeface="Calibri"/>
              <a:cs typeface="Times New Roman"/>
            </a:endParaRPr>
          </a:p>
          <a:p>
            <a:pPr marL="0" algn="just">
              <a:lnSpc>
                <a:spcPct val="150000"/>
              </a:lnSpc>
              <a:spcAft>
                <a:spcPts val="600"/>
              </a:spcAft>
            </a:pPr>
            <a:r>
              <a:rPr lang="vi-VN" sz="2800" dirty="0">
                <a:latin typeface="Times New Roman"/>
                <a:ea typeface="Calibri"/>
                <a:cs typeface="Times New Roman"/>
              </a:rPr>
              <a:t>Mô hình</a:t>
            </a:r>
            <a:r>
              <a:rPr lang="en-US" sz="2800" dirty="0">
                <a:latin typeface="Times New Roman"/>
                <a:ea typeface="Calibri"/>
                <a:cs typeface="Times New Roman"/>
              </a:rPr>
              <a:t> </a:t>
            </a:r>
            <a:r>
              <a:rPr lang="en-US" sz="2800" dirty="0" err="1">
                <a:latin typeface="Times New Roman"/>
                <a:ea typeface="Calibri"/>
                <a:cs typeface="Times New Roman"/>
              </a:rPr>
              <a:t>cây</a:t>
            </a:r>
            <a:r>
              <a:rPr lang="en-US" sz="2800" dirty="0">
                <a:latin typeface="Times New Roman"/>
                <a:ea typeface="Calibri"/>
                <a:cs typeface="Times New Roman"/>
              </a:rPr>
              <a:t> </a:t>
            </a:r>
            <a:r>
              <a:rPr lang="en-US" sz="2800" dirty="0" err="1">
                <a:latin typeface="Times New Roman"/>
                <a:ea typeface="Calibri"/>
                <a:cs typeface="Times New Roman"/>
              </a:rPr>
              <a:t>lúa</a:t>
            </a:r>
            <a:r>
              <a:rPr lang="en-US" sz="2800" dirty="0">
                <a:latin typeface="Times New Roman"/>
                <a:ea typeface="Calibri"/>
                <a:cs typeface="Times New Roman"/>
              </a:rPr>
              <a:t> </a:t>
            </a:r>
            <a:r>
              <a:rPr lang="en-US" sz="2800" dirty="0" err="1">
                <a:latin typeface="Times New Roman"/>
                <a:ea typeface="Calibri"/>
                <a:cs typeface="Times New Roman"/>
              </a:rPr>
              <a:t>tại</a:t>
            </a:r>
            <a:r>
              <a:rPr lang="en-US" sz="2800" dirty="0">
                <a:latin typeface="Times New Roman"/>
                <a:ea typeface="Calibri"/>
                <a:cs typeface="Times New Roman"/>
              </a:rPr>
              <a:t> </a:t>
            </a:r>
            <a:r>
              <a:rPr lang="en-US" sz="2800" dirty="0" err="1">
                <a:latin typeface="Times New Roman"/>
                <a:ea typeface="Calibri"/>
                <a:cs typeface="Times New Roman"/>
              </a:rPr>
              <a:t>tỉnh</a:t>
            </a:r>
            <a:r>
              <a:rPr lang="en-US" sz="2800" dirty="0">
                <a:latin typeface="Times New Roman"/>
                <a:ea typeface="Calibri"/>
                <a:cs typeface="Times New Roman"/>
              </a:rPr>
              <a:t> Nam </a:t>
            </a:r>
            <a:r>
              <a:rPr lang="en-US" sz="2800" dirty="0" err="1">
                <a:latin typeface="Times New Roman"/>
                <a:ea typeface="Calibri"/>
                <a:cs typeface="Times New Roman"/>
              </a:rPr>
              <a:t>Định</a:t>
            </a:r>
            <a:endParaRPr lang="vi-VN" sz="2800" dirty="0">
              <a:latin typeface="Times New Roman"/>
              <a:ea typeface="Calibri"/>
              <a:cs typeface="Times New Roman"/>
            </a:endParaRPr>
          </a:p>
        </p:txBody>
      </p:sp>
    </p:spTree>
    <p:extLst>
      <p:ext uri="{BB962C8B-B14F-4D97-AF65-F5344CB8AC3E}">
        <p14:creationId xmlns:p14="http://schemas.microsoft.com/office/powerpoint/2010/main" val="157847438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8305800" cy="1143000"/>
          </a:xfrm>
        </p:spPr>
        <p:txBody>
          <a:bodyPr>
            <a:normAutofit/>
          </a:bodyPr>
          <a:lstStyle/>
          <a:p>
            <a:pPr algn="ctr"/>
            <a:r>
              <a:rPr lang="en-US" sz="3600" b="1" dirty="0">
                <a:latin typeface="Times New Roman" pitchFamily="18" charset="0"/>
                <a:cs typeface="Times New Roman" pitchFamily="18" charset="0"/>
              </a:rPr>
              <a:t>2. N</a:t>
            </a:r>
            <a:r>
              <a:rPr lang="vi-VN" sz="3600" b="1" dirty="0">
                <a:latin typeface="Times New Roman" pitchFamily="18" charset="0"/>
                <a:cs typeface="Times New Roman" pitchFamily="18" charset="0"/>
              </a:rPr>
              <a:t>ghiên cứu ứng dụng tại </a:t>
            </a:r>
            <a:r>
              <a:rPr lang="en-US" sz="3600" b="1" dirty="0" err="1">
                <a:latin typeface="Times New Roman" pitchFamily="18" charset="0"/>
                <a:cs typeface="Times New Roman" pitchFamily="18" charset="0"/>
              </a:rPr>
              <a:t>mô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hình</a:t>
            </a:r>
            <a:endParaRPr lang="vi-VN"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1066800" y="1752600"/>
            <a:ext cx="7848600" cy="4800600"/>
          </a:xfrm>
        </p:spPr>
        <p:txBody>
          <a:bodyPr>
            <a:normAutofit/>
          </a:bodyPr>
          <a:lstStyle/>
          <a:p>
            <a:pPr marL="0" algn="just">
              <a:lnSpc>
                <a:spcPct val="150000"/>
              </a:lnSpc>
              <a:spcAft>
                <a:spcPts val="600"/>
              </a:spcAft>
            </a:pPr>
            <a:r>
              <a:rPr lang="en-US" sz="2800" dirty="0">
                <a:latin typeface="Times New Roman"/>
                <a:ea typeface="Calibri"/>
                <a:cs typeface="Times New Roman"/>
              </a:rPr>
              <a:t>M</a:t>
            </a:r>
            <a:r>
              <a:rPr lang="vi-VN" sz="2800" dirty="0">
                <a:latin typeface="Times New Roman"/>
                <a:ea typeface="Calibri"/>
                <a:cs typeface="Times New Roman"/>
              </a:rPr>
              <a:t>ô hình cây cà phê tại tỉnh Sơn La</a:t>
            </a:r>
            <a:endParaRPr lang="en-US"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M</a:t>
            </a:r>
            <a:r>
              <a:rPr lang="vi-VN" sz="2800" dirty="0">
                <a:latin typeface="Times New Roman"/>
                <a:ea typeface="Calibri"/>
                <a:cs typeface="Times New Roman"/>
              </a:rPr>
              <a:t>ô hình</a:t>
            </a:r>
            <a:r>
              <a:rPr lang="en-US" sz="2800" dirty="0">
                <a:latin typeface="Times New Roman"/>
                <a:ea typeface="Calibri"/>
                <a:cs typeface="Times New Roman"/>
              </a:rPr>
              <a:t> </a:t>
            </a:r>
            <a:r>
              <a:rPr lang="en-US" sz="2800" dirty="0" err="1">
                <a:latin typeface="Times New Roman"/>
                <a:ea typeface="Calibri"/>
                <a:cs typeface="Times New Roman"/>
              </a:rPr>
              <a:t>bắp</a:t>
            </a:r>
            <a:r>
              <a:rPr lang="en-US" sz="2800" dirty="0">
                <a:latin typeface="Times New Roman"/>
                <a:ea typeface="Calibri"/>
                <a:cs typeface="Times New Roman"/>
              </a:rPr>
              <a:t> </a:t>
            </a:r>
            <a:r>
              <a:rPr lang="en-US" sz="2800" dirty="0" err="1">
                <a:latin typeface="Times New Roman"/>
                <a:ea typeface="Calibri"/>
                <a:cs typeface="Times New Roman"/>
              </a:rPr>
              <a:t>cải</a:t>
            </a:r>
            <a:r>
              <a:rPr lang="en-US" sz="2800" dirty="0">
                <a:latin typeface="Times New Roman"/>
                <a:ea typeface="Calibri"/>
                <a:cs typeface="Times New Roman"/>
              </a:rPr>
              <a:t> </a:t>
            </a:r>
            <a:r>
              <a:rPr lang="en-US" sz="2800" dirty="0" err="1">
                <a:latin typeface="Times New Roman"/>
                <a:ea typeface="Calibri"/>
                <a:cs typeface="Times New Roman"/>
              </a:rPr>
              <a:t>tại</a:t>
            </a:r>
            <a:r>
              <a:rPr lang="en-US" sz="2800" dirty="0">
                <a:latin typeface="Times New Roman"/>
                <a:ea typeface="Calibri"/>
                <a:cs typeface="Times New Roman"/>
              </a:rPr>
              <a:t> </a:t>
            </a:r>
            <a:r>
              <a:rPr lang="en-US" sz="2800" dirty="0" err="1">
                <a:latin typeface="Times New Roman"/>
                <a:ea typeface="Calibri"/>
                <a:cs typeface="Times New Roman"/>
              </a:rPr>
              <a:t>tỉnh</a:t>
            </a:r>
            <a:r>
              <a:rPr lang="en-US" sz="2800" dirty="0">
                <a:latin typeface="Times New Roman"/>
                <a:ea typeface="Calibri"/>
                <a:cs typeface="Times New Roman"/>
              </a:rPr>
              <a:t> </a:t>
            </a:r>
            <a:r>
              <a:rPr lang="en-US" sz="2800" dirty="0" err="1">
                <a:latin typeface="Times New Roman"/>
                <a:ea typeface="Calibri"/>
                <a:cs typeface="Times New Roman"/>
              </a:rPr>
              <a:t>Lào</a:t>
            </a:r>
            <a:r>
              <a:rPr lang="en-US" sz="2800" dirty="0">
                <a:latin typeface="Times New Roman"/>
                <a:ea typeface="Calibri"/>
                <a:cs typeface="Times New Roman"/>
              </a:rPr>
              <a:t> </a:t>
            </a:r>
            <a:r>
              <a:rPr lang="en-US" sz="2800" dirty="0" err="1">
                <a:latin typeface="Times New Roman"/>
                <a:ea typeface="Calibri"/>
                <a:cs typeface="Times New Roman"/>
              </a:rPr>
              <a:t>Cai</a:t>
            </a:r>
            <a:endParaRPr lang="en-US"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M</a:t>
            </a:r>
            <a:r>
              <a:rPr lang="vi-VN" sz="2800" dirty="0">
                <a:latin typeface="Times New Roman"/>
                <a:ea typeface="Calibri"/>
                <a:cs typeface="Times New Roman"/>
              </a:rPr>
              <a:t>ô hình</a:t>
            </a:r>
            <a:r>
              <a:rPr lang="en-US" sz="2800" dirty="0">
                <a:latin typeface="Times New Roman"/>
                <a:ea typeface="Calibri"/>
                <a:cs typeface="Times New Roman"/>
              </a:rPr>
              <a:t> </a:t>
            </a:r>
            <a:r>
              <a:rPr lang="en-US" sz="2800" dirty="0" err="1">
                <a:latin typeface="Times New Roman"/>
                <a:ea typeface="Calibri"/>
                <a:cs typeface="Times New Roman"/>
              </a:rPr>
              <a:t>cây</a:t>
            </a:r>
            <a:r>
              <a:rPr lang="en-US" sz="2800" dirty="0">
                <a:latin typeface="Times New Roman"/>
                <a:ea typeface="Calibri"/>
                <a:cs typeface="Times New Roman"/>
              </a:rPr>
              <a:t> </a:t>
            </a:r>
            <a:r>
              <a:rPr lang="en-US" sz="2800" dirty="0" err="1">
                <a:latin typeface="Times New Roman"/>
                <a:ea typeface="Calibri"/>
                <a:cs typeface="Times New Roman"/>
              </a:rPr>
              <a:t>chè</a:t>
            </a:r>
            <a:r>
              <a:rPr lang="en-US" sz="2800" dirty="0">
                <a:latin typeface="Times New Roman"/>
                <a:ea typeface="Calibri"/>
                <a:cs typeface="Times New Roman"/>
              </a:rPr>
              <a:t> </a:t>
            </a:r>
            <a:r>
              <a:rPr lang="en-US" sz="2800" dirty="0" err="1">
                <a:latin typeface="Times New Roman"/>
                <a:ea typeface="Calibri"/>
                <a:cs typeface="Times New Roman"/>
              </a:rPr>
              <a:t>tại</a:t>
            </a:r>
            <a:r>
              <a:rPr lang="en-US" sz="2800" dirty="0">
                <a:latin typeface="Times New Roman"/>
                <a:ea typeface="Calibri"/>
                <a:cs typeface="Times New Roman"/>
              </a:rPr>
              <a:t> </a:t>
            </a:r>
            <a:r>
              <a:rPr lang="en-US" sz="2800" dirty="0" err="1">
                <a:latin typeface="Times New Roman"/>
                <a:ea typeface="Calibri"/>
                <a:cs typeface="Times New Roman"/>
              </a:rPr>
              <a:t>tỉnh</a:t>
            </a:r>
            <a:r>
              <a:rPr lang="en-US" sz="2800" dirty="0">
                <a:latin typeface="Times New Roman"/>
                <a:ea typeface="Calibri"/>
                <a:cs typeface="Times New Roman"/>
              </a:rPr>
              <a:t> </a:t>
            </a:r>
            <a:r>
              <a:rPr lang="en-US" sz="2800" dirty="0" err="1">
                <a:latin typeface="Times New Roman"/>
                <a:ea typeface="Calibri"/>
                <a:cs typeface="Times New Roman"/>
              </a:rPr>
              <a:t>Phú</a:t>
            </a:r>
            <a:r>
              <a:rPr lang="en-US" sz="2800" dirty="0">
                <a:latin typeface="Times New Roman"/>
                <a:ea typeface="Calibri"/>
                <a:cs typeface="Times New Roman"/>
              </a:rPr>
              <a:t> </a:t>
            </a:r>
            <a:r>
              <a:rPr lang="en-US" sz="2800" dirty="0" err="1">
                <a:latin typeface="Times New Roman"/>
                <a:ea typeface="Calibri"/>
                <a:cs typeface="Times New Roman"/>
              </a:rPr>
              <a:t>Thọ</a:t>
            </a:r>
            <a:endParaRPr lang="en-US" sz="2800" dirty="0">
              <a:latin typeface="Times New Roman"/>
              <a:ea typeface="Calibri"/>
              <a:cs typeface="Times New Roman"/>
            </a:endParaRPr>
          </a:p>
          <a:p>
            <a:pPr marL="0" algn="just">
              <a:lnSpc>
                <a:spcPct val="150000"/>
              </a:lnSpc>
              <a:spcAft>
                <a:spcPts val="600"/>
              </a:spcAft>
            </a:pPr>
            <a:r>
              <a:rPr lang="en-US" sz="2800" dirty="0">
                <a:latin typeface="Times New Roman"/>
                <a:ea typeface="Calibri"/>
                <a:cs typeface="Times New Roman"/>
              </a:rPr>
              <a:t>M</a:t>
            </a:r>
            <a:r>
              <a:rPr lang="vi-VN" sz="2800" dirty="0">
                <a:latin typeface="Times New Roman"/>
                <a:ea typeface="Calibri"/>
                <a:cs typeface="Times New Roman"/>
              </a:rPr>
              <a:t>ô hình</a:t>
            </a:r>
            <a:r>
              <a:rPr lang="en-US" sz="2800" dirty="0">
                <a:latin typeface="Times New Roman"/>
                <a:ea typeface="Calibri"/>
                <a:cs typeface="Times New Roman"/>
              </a:rPr>
              <a:t> </a:t>
            </a:r>
            <a:r>
              <a:rPr lang="en-US" sz="2800" dirty="0" err="1">
                <a:latin typeface="Times New Roman"/>
                <a:ea typeface="Calibri"/>
                <a:cs typeface="Times New Roman"/>
              </a:rPr>
              <a:t>cây</a:t>
            </a:r>
            <a:r>
              <a:rPr lang="en-US" sz="2800" dirty="0">
                <a:latin typeface="Times New Roman"/>
                <a:ea typeface="Calibri"/>
                <a:cs typeface="Times New Roman"/>
              </a:rPr>
              <a:t> </a:t>
            </a:r>
            <a:r>
              <a:rPr lang="en-US" sz="2800" dirty="0" err="1">
                <a:latin typeface="Times New Roman"/>
                <a:ea typeface="Calibri"/>
                <a:cs typeface="Times New Roman"/>
              </a:rPr>
              <a:t>vải</a:t>
            </a:r>
            <a:r>
              <a:rPr lang="en-US" sz="2800" dirty="0">
                <a:latin typeface="Times New Roman"/>
                <a:ea typeface="Calibri"/>
                <a:cs typeface="Times New Roman"/>
              </a:rPr>
              <a:t> </a:t>
            </a:r>
            <a:r>
              <a:rPr lang="en-US" sz="2800" dirty="0" err="1">
                <a:latin typeface="Times New Roman"/>
                <a:ea typeface="Calibri"/>
                <a:cs typeface="Times New Roman"/>
              </a:rPr>
              <a:t>tại</a:t>
            </a:r>
            <a:r>
              <a:rPr lang="en-US" sz="2800" dirty="0">
                <a:latin typeface="Times New Roman"/>
                <a:ea typeface="Calibri"/>
                <a:cs typeface="Times New Roman"/>
              </a:rPr>
              <a:t> </a:t>
            </a:r>
            <a:r>
              <a:rPr lang="en-US" sz="2800" dirty="0" err="1">
                <a:latin typeface="Times New Roman"/>
                <a:ea typeface="Calibri"/>
                <a:cs typeface="Times New Roman"/>
              </a:rPr>
              <a:t>tỉnh</a:t>
            </a:r>
            <a:r>
              <a:rPr lang="en-US" sz="2800" dirty="0">
                <a:latin typeface="Times New Roman"/>
                <a:ea typeface="Calibri"/>
                <a:cs typeface="Times New Roman"/>
              </a:rPr>
              <a:t> </a:t>
            </a:r>
            <a:r>
              <a:rPr lang="en-US" sz="2800" dirty="0" err="1">
                <a:latin typeface="Times New Roman"/>
                <a:ea typeface="Calibri"/>
                <a:cs typeface="Times New Roman"/>
              </a:rPr>
              <a:t>Bắc</a:t>
            </a:r>
            <a:r>
              <a:rPr lang="en-US" sz="2800" dirty="0">
                <a:latin typeface="Times New Roman"/>
                <a:ea typeface="Calibri"/>
                <a:cs typeface="Times New Roman"/>
              </a:rPr>
              <a:t> </a:t>
            </a:r>
            <a:r>
              <a:rPr lang="en-US" sz="2800" dirty="0" err="1">
                <a:latin typeface="Times New Roman"/>
                <a:ea typeface="Calibri"/>
                <a:cs typeface="Times New Roman"/>
              </a:rPr>
              <a:t>Giang</a:t>
            </a:r>
            <a:endParaRPr lang="vi-VN" sz="2800" dirty="0">
              <a:latin typeface="Times New Roman"/>
              <a:ea typeface="Calibri"/>
              <a:cs typeface="Times New Roman"/>
            </a:endParaRPr>
          </a:p>
        </p:txBody>
      </p:sp>
    </p:spTree>
    <p:extLst>
      <p:ext uri="{BB962C8B-B14F-4D97-AF65-F5344CB8AC3E}">
        <p14:creationId xmlns:p14="http://schemas.microsoft.com/office/powerpoint/2010/main" val="157847438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3200"/>
            <a:ext cx="7239000" cy="1143000"/>
          </a:xfrm>
        </p:spPr>
        <p:txBody>
          <a:bodyPr>
            <a:normAutofit/>
          </a:bodyPr>
          <a:lstStyle/>
          <a:p>
            <a:pPr algn="ctr"/>
            <a:r>
              <a:rPr lang="en-US" sz="3600" b="1" dirty="0" err="1">
                <a:latin typeface="Times New Roman" pitchFamily="18" charset="0"/>
                <a:cs typeface="Times New Roman" pitchFamily="18" charset="0"/>
              </a:rPr>
              <a:t>Hình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ảnh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triển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khai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án</a:t>
            </a:r>
            <a:endParaRPr lang="vi-VN" sz="3600" b="1" dirty="0">
              <a:latin typeface="Times New Roman" pitchFamily="18" charset="0"/>
              <a:cs typeface="Times New Roman" pitchFamily="18" charset="0"/>
            </a:endParaRPr>
          </a:p>
        </p:txBody>
      </p:sp>
      <p:grpSp>
        <p:nvGrpSpPr>
          <p:cNvPr id="12" name="Group 11"/>
          <p:cNvGrpSpPr/>
          <p:nvPr/>
        </p:nvGrpSpPr>
        <p:grpSpPr>
          <a:xfrm>
            <a:off x="0" y="0"/>
            <a:ext cx="9144000" cy="6835433"/>
            <a:chOff x="0" y="0"/>
            <a:chExt cx="9144000" cy="6835433"/>
          </a:xfrm>
        </p:grpSpPr>
        <p:pic>
          <p:nvPicPr>
            <p:cNvPr id="13" name="Picture 2" descr="20190302_09512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35433"/>
            </a:xfrm>
            <a:prstGeom prst="rect">
              <a:avLst/>
            </a:prstGeom>
            <a:noFill/>
            <a:ln w="9525">
              <a:noFill/>
              <a:miter lim="800000"/>
              <a:headEnd/>
              <a:tailEnd/>
            </a:ln>
          </p:spPr>
        </p:pic>
        <p:sp>
          <p:nvSpPr>
            <p:cNvPr id="14" name="TextBox 13"/>
            <p:cNvSpPr txBox="1"/>
            <p:nvPr/>
          </p:nvSpPr>
          <p:spPr>
            <a:xfrm>
              <a:off x="762000" y="304800"/>
              <a:ext cx="7467600" cy="523220"/>
            </a:xfrm>
            <a:prstGeom prst="rect">
              <a:avLst/>
            </a:prstGeom>
            <a:solidFill>
              <a:schemeClr val="bg1"/>
            </a:solidFill>
          </p:spPr>
          <p:txBody>
            <a:bodyPr wrap="square" rtlCol="0">
              <a:spAutoFit/>
            </a:bodyPr>
            <a:lstStyle/>
            <a:p>
              <a:pPr algn="ctr"/>
              <a:r>
                <a:rPr lang="en-US" sz="2800" dirty="0" err="1">
                  <a:solidFill>
                    <a:srgbClr val="FF0000"/>
                  </a:solidFill>
                  <a:latin typeface="Arial" pitchFamily="34" charset="0"/>
                  <a:cs typeface="Arial" pitchFamily="34" charset="0"/>
                </a:rPr>
                <a:t>Vườn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thanh</a:t>
              </a:r>
              <a:r>
                <a:rPr lang="en-US" sz="2800" dirty="0">
                  <a:solidFill>
                    <a:srgbClr val="FF0000"/>
                  </a:solidFill>
                  <a:latin typeface="Arial" pitchFamily="34" charset="0"/>
                  <a:cs typeface="Arial" pitchFamily="34" charset="0"/>
                </a:rPr>
                <a:t> long </a:t>
              </a:r>
              <a:r>
                <a:rPr lang="en-US" sz="2800" dirty="0" err="1">
                  <a:solidFill>
                    <a:srgbClr val="FF0000"/>
                  </a:solidFill>
                  <a:latin typeface="Arial" pitchFamily="34" charset="0"/>
                  <a:cs typeface="Arial" pitchFamily="34" charset="0"/>
                </a:rPr>
                <a:t>mô</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tại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tỉnh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Tiền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Giang</a:t>
              </a:r>
              <a:endParaRPr lang="en-US" sz="2800" dirty="0">
                <a:solidFill>
                  <a:srgbClr val="FF0000"/>
                </a:solidFill>
                <a:latin typeface="Arial" pitchFamily="34" charset="0"/>
                <a:cs typeface="Arial" pitchFamily="34" charset="0"/>
              </a:endParaRPr>
            </a:p>
          </p:txBody>
        </p:sp>
      </p:grpSp>
      <p:grpSp>
        <p:nvGrpSpPr>
          <p:cNvPr id="15" name="Group 14"/>
          <p:cNvGrpSpPr/>
          <p:nvPr/>
        </p:nvGrpSpPr>
        <p:grpSpPr>
          <a:xfrm>
            <a:off x="0" y="304800"/>
            <a:ext cx="9165327" cy="6172200"/>
            <a:chOff x="0" y="304800"/>
            <a:chExt cx="9165327" cy="6172200"/>
          </a:xfrm>
        </p:grpSpPr>
        <p:pic>
          <p:nvPicPr>
            <p:cNvPr id="16" name="Picture 2" descr="20190228_15183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04800"/>
              <a:ext cx="9165327" cy="6172200"/>
            </a:xfrm>
            <a:prstGeom prst="rect">
              <a:avLst/>
            </a:prstGeom>
            <a:noFill/>
            <a:ln w="9525">
              <a:noFill/>
              <a:miter lim="800000"/>
              <a:headEnd/>
              <a:tailEnd/>
            </a:ln>
          </p:spPr>
        </p:pic>
        <p:sp>
          <p:nvSpPr>
            <p:cNvPr id="17" name="TextBox 16"/>
            <p:cNvSpPr txBox="1"/>
            <p:nvPr/>
          </p:nvSpPr>
          <p:spPr>
            <a:xfrm>
              <a:off x="457200" y="314980"/>
              <a:ext cx="8305800" cy="523220"/>
            </a:xfrm>
            <a:prstGeom prst="rect">
              <a:avLst/>
            </a:prstGeom>
            <a:solidFill>
              <a:schemeClr val="bg1"/>
            </a:solidFill>
          </p:spPr>
          <p:txBody>
            <a:bodyPr wrap="square" rtlCol="0">
              <a:spAutoFit/>
            </a:bodyPr>
            <a:lstStyle/>
            <a:p>
              <a:pPr algn="ctr"/>
              <a:r>
                <a:rPr lang="en-US" sz="2800" dirty="0" err="1">
                  <a:solidFill>
                    <a:srgbClr val="FF0000"/>
                  </a:solidFill>
                  <a:latin typeface="Arial" pitchFamily="34" charset="0"/>
                  <a:cs typeface="Arial" pitchFamily="34" charset="0"/>
                </a:rPr>
                <a:t>Vườn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mô</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cây</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bưởi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da</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xanh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tại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tỉnh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Bến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Tre</a:t>
              </a:r>
              <a:endParaRPr lang="en-US" sz="2800" dirty="0">
                <a:solidFill>
                  <a:srgbClr val="FF0000"/>
                </a:solidFill>
                <a:latin typeface="Arial" pitchFamily="34" charset="0"/>
                <a:cs typeface="Arial" pitchFamily="34" charset="0"/>
              </a:endParaRPr>
            </a:p>
          </p:txBody>
        </p:sp>
      </p:grpSp>
      <p:grpSp>
        <p:nvGrpSpPr>
          <p:cNvPr id="18" name="Group 17"/>
          <p:cNvGrpSpPr/>
          <p:nvPr/>
        </p:nvGrpSpPr>
        <p:grpSpPr>
          <a:xfrm>
            <a:off x="-1" y="0"/>
            <a:ext cx="9203377" cy="6858000"/>
            <a:chOff x="-1" y="0"/>
            <a:chExt cx="9203377" cy="6858000"/>
          </a:xfrm>
        </p:grpSpPr>
        <p:pic>
          <p:nvPicPr>
            <p:cNvPr id="19" name="Picture 2" descr="20190222_16263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 y="0"/>
              <a:ext cx="9203377" cy="6858000"/>
            </a:xfrm>
            <a:prstGeom prst="rect">
              <a:avLst/>
            </a:prstGeom>
            <a:noFill/>
            <a:ln w="9525">
              <a:noFill/>
              <a:miter lim="800000"/>
              <a:headEnd/>
              <a:tailEnd/>
            </a:ln>
          </p:spPr>
        </p:pic>
        <p:sp>
          <p:nvSpPr>
            <p:cNvPr id="20" name="TextBox 19"/>
            <p:cNvSpPr txBox="1"/>
            <p:nvPr/>
          </p:nvSpPr>
          <p:spPr>
            <a:xfrm>
              <a:off x="304800" y="5943600"/>
              <a:ext cx="8610600" cy="523220"/>
            </a:xfrm>
            <a:prstGeom prst="rect">
              <a:avLst/>
            </a:prstGeom>
            <a:solidFill>
              <a:schemeClr val="bg1"/>
            </a:solidFill>
          </p:spPr>
          <p:txBody>
            <a:bodyPr wrap="square" rtlCol="0">
              <a:spAutoFit/>
            </a:bodyPr>
            <a:lstStyle/>
            <a:p>
              <a:pPr algn="ctr"/>
              <a:r>
                <a:rPr lang="en-US" sz="2800" dirty="0" err="1">
                  <a:solidFill>
                    <a:srgbClr val="FF0000"/>
                  </a:solidFill>
                  <a:latin typeface="Arial" pitchFamily="34" charset="0"/>
                  <a:cs typeface="Arial" pitchFamily="34" charset="0"/>
                </a:rPr>
                <a:t>Vườn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mô</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cây</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bưởi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da</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xanh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tại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tỉnh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Định</a:t>
              </a:r>
              <a:endParaRPr lang="en-US" sz="2800" dirty="0">
                <a:solidFill>
                  <a:srgbClr val="FF0000"/>
                </a:solidFill>
                <a:latin typeface="Arial" pitchFamily="34" charset="0"/>
                <a:cs typeface="Arial" pitchFamily="34" charset="0"/>
              </a:endParaRPr>
            </a:p>
          </p:txBody>
        </p:sp>
      </p:grpSp>
      <p:grpSp>
        <p:nvGrpSpPr>
          <p:cNvPr id="25" name="Group 24"/>
          <p:cNvGrpSpPr/>
          <p:nvPr/>
        </p:nvGrpSpPr>
        <p:grpSpPr>
          <a:xfrm>
            <a:off x="0" y="0"/>
            <a:ext cx="9144000" cy="6858000"/>
            <a:chOff x="0" y="0"/>
            <a:chExt cx="9144000" cy="6858000"/>
          </a:xfrm>
        </p:grpSpPr>
        <p:pic>
          <p:nvPicPr>
            <p:cNvPr id="26" name="Picture 2" descr="z1294970915117_9427dc5f51b556d1929b5feac6d2f01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27" name="TextBox 26"/>
            <p:cNvSpPr txBox="1"/>
            <p:nvPr/>
          </p:nvSpPr>
          <p:spPr>
            <a:xfrm>
              <a:off x="1143000" y="228600"/>
              <a:ext cx="6934200" cy="523220"/>
            </a:xfrm>
            <a:prstGeom prst="rect">
              <a:avLst/>
            </a:prstGeom>
            <a:solidFill>
              <a:schemeClr val="bg1"/>
            </a:solidFill>
            <a:ln>
              <a:solidFill>
                <a:schemeClr val="bg1"/>
              </a:solidFill>
            </a:ln>
          </p:spPr>
          <p:txBody>
            <a:bodyPr wrap="square" rtlCol="0">
              <a:spAutoFit/>
            </a:bodyPr>
            <a:lstStyle/>
            <a:p>
              <a:pPr algn="ctr"/>
              <a:r>
                <a:rPr lang="en-US" sz="2800" dirty="0" err="1">
                  <a:solidFill>
                    <a:srgbClr val="FF0000"/>
                  </a:solidFill>
                  <a:latin typeface="Arial" pitchFamily="34" charset="0"/>
                  <a:cs typeface="Arial" pitchFamily="34" charset="0"/>
                </a:rPr>
                <a:t>Vườn</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mô</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hình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cây</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cà</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phê</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tại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tỉnh</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Sơn</a:t>
              </a:r>
              <a:r>
                <a:rPr lang="en-US" sz="2800" dirty="0">
                  <a:solidFill>
                    <a:srgbClr val="FF0000"/>
                  </a:solidFill>
                  <a:latin typeface="Arial" pitchFamily="34" charset="0"/>
                  <a:cs typeface="Arial" pitchFamily="34" charset="0"/>
                </a:rPr>
                <a:t> La</a:t>
              </a:r>
            </a:p>
          </p:txBody>
        </p:sp>
      </p:grpSp>
      <p:grpSp>
        <p:nvGrpSpPr>
          <p:cNvPr id="28" name="Group 27"/>
          <p:cNvGrpSpPr/>
          <p:nvPr/>
        </p:nvGrpSpPr>
        <p:grpSpPr>
          <a:xfrm>
            <a:off x="0" y="-1"/>
            <a:ext cx="9144000" cy="6861681"/>
            <a:chOff x="0" y="-1"/>
            <a:chExt cx="9144000" cy="6861681"/>
          </a:xfrm>
        </p:grpSpPr>
        <p:pic>
          <p:nvPicPr>
            <p:cNvPr id="29" name="Picture 3" descr="z1294955571638_972e510ec260632b208826e12b0021b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1"/>
              <a:ext cx="9144000" cy="6861681"/>
            </a:xfrm>
            <a:prstGeom prst="rect">
              <a:avLst/>
            </a:prstGeom>
            <a:noFill/>
            <a:ln w="9525">
              <a:noFill/>
              <a:miter lim="800000"/>
              <a:headEnd/>
              <a:tailEnd/>
            </a:ln>
          </p:spPr>
        </p:pic>
        <p:sp>
          <p:nvSpPr>
            <p:cNvPr id="30" name="TextBox 29"/>
            <p:cNvSpPr txBox="1"/>
            <p:nvPr/>
          </p:nvSpPr>
          <p:spPr>
            <a:xfrm>
              <a:off x="1371600" y="304800"/>
              <a:ext cx="6400800" cy="523220"/>
            </a:xfrm>
            <a:prstGeom prst="rect">
              <a:avLst/>
            </a:prstGeom>
            <a:solidFill>
              <a:schemeClr val="bg1"/>
            </a:solidFill>
          </p:spPr>
          <p:txBody>
            <a:bodyPr wrap="square" rtlCol="0">
              <a:spAutoFit/>
            </a:bodyPr>
            <a:lstStyle/>
            <a:p>
              <a:pPr algn="ctr"/>
              <a:r>
                <a:rPr lang="vi-VN" sz="2800" dirty="0">
                  <a:solidFill>
                    <a:srgbClr val="FF0000"/>
                  </a:solidFill>
                  <a:latin typeface="Arial" pitchFamily="34" charset="0"/>
                  <a:cs typeface="Arial" pitchFamily="34" charset="0"/>
                </a:rPr>
                <a:t>Vườn mô hình cây chè tại tỉnh Phú Thọ</a:t>
              </a:r>
              <a:endParaRPr lang="en-US" sz="2800" dirty="0">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1578474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amond(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slide(fromBottom)">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153400" cy="1143000"/>
          </a:xfrm>
        </p:spPr>
        <p:txBody>
          <a:bodyPr>
            <a:noAutofit/>
          </a:bodyPr>
          <a:lstStyle/>
          <a:p>
            <a:pPr algn="ctr"/>
            <a:r>
              <a:rPr lang="en-US" sz="3600" b="1" dirty="0">
                <a:latin typeface="Times New Roman" pitchFamily="18" charset="0"/>
                <a:cs typeface="Times New Roman" pitchFamily="18" charset="0"/>
              </a:rPr>
              <a:t>3. </a:t>
            </a:r>
            <a:r>
              <a:rPr lang="en-US" sz="3600" b="1" dirty="0" err="1">
                <a:latin typeface="Times New Roman" pitchFamily="18" charset="0"/>
                <a:cs typeface="Times New Roman" pitchFamily="18" charset="0"/>
              </a:rPr>
              <a:t>Mô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chi </a:t>
            </a:r>
            <a:r>
              <a:rPr lang="en-US" sz="3600" b="1" dirty="0" err="1">
                <a:latin typeface="Times New Roman" pitchFamily="18" charset="0"/>
                <a:cs typeface="Times New Roman" pitchFamily="18" charset="0"/>
              </a:rPr>
              <a:t>tiết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nghiên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cứu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kỹ</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thuật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theo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dõi</a:t>
            </a:r>
            <a:endParaRPr lang="vi-VN" sz="36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228600" y="1828800"/>
          <a:ext cx="87630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47438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848600" cy="1143000"/>
          </a:xfrm>
        </p:spPr>
        <p:txBody>
          <a:bodyPr>
            <a:normAutofit fontScale="90000"/>
          </a:bodyPr>
          <a:lstStyle/>
          <a:p>
            <a:pPr lvl="0" algn="ctr"/>
            <a:r>
              <a:rPr lang="en-US" sz="3600" b="1" dirty="0">
                <a:latin typeface="Times New Roman" pitchFamily="18" charset="0"/>
                <a:cs typeface="Times New Roman" pitchFamily="18" charset="0"/>
              </a:rPr>
              <a:t>3.1 </a:t>
            </a:r>
            <a:r>
              <a:rPr lang="vi-VN" sz="3600" b="1" dirty="0">
                <a:latin typeface="Times New Roman" pitchFamily="18" charset="0"/>
                <a:cs typeface="Times New Roman" pitchFamily="18" charset="0"/>
              </a:rPr>
              <a:t>Thử nghiệm và đánh giá chất lượng phân hữu cơ khoáng trên quy mô nhỏ</a:t>
            </a:r>
          </a:p>
        </p:txBody>
      </p:sp>
      <p:sp>
        <p:nvSpPr>
          <p:cNvPr id="3" name="Content Placeholder 2"/>
          <p:cNvSpPr>
            <a:spLocks noGrp="1"/>
          </p:cNvSpPr>
          <p:nvPr>
            <p:ph idx="1"/>
          </p:nvPr>
        </p:nvSpPr>
        <p:spPr>
          <a:xfrm>
            <a:off x="1066800" y="1524000"/>
            <a:ext cx="7848600" cy="5029200"/>
          </a:xfrm>
        </p:spPr>
        <p:txBody>
          <a:bodyPr>
            <a:normAutofit lnSpcReduction="10000"/>
          </a:bodyPr>
          <a:lstStyle/>
          <a:p>
            <a:pPr marL="0" algn="just">
              <a:lnSpc>
                <a:spcPct val="150000"/>
              </a:lnSpc>
              <a:spcAft>
                <a:spcPts val="600"/>
              </a:spcAft>
            </a:pPr>
            <a:r>
              <a:rPr lang="vi-VN" sz="2800" dirty="0">
                <a:latin typeface="Times New Roman"/>
                <a:ea typeface="Calibri"/>
                <a:cs typeface="Times New Roman"/>
              </a:rPr>
              <a:t>Thử nghiệm sản xuất phân hữu cơ khoáng bằng công nghệ chuẩn đã được xây dựng và thống nhất tại công ty Nicotex với quy mô sản xuất 2- 3 tấn/mẻ cho từng loại phân chuyên dùng cụ thể.</a:t>
            </a:r>
            <a:endParaRPr lang="en-US" sz="2800" dirty="0">
              <a:latin typeface="Times New Roman"/>
              <a:ea typeface="Calibri"/>
              <a:cs typeface="Times New Roman"/>
            </a:endParaRPr>
          </a:p>
          <a:p>
            <a:pPr marL="0" algn="just">
              <a:lnSpc>
                <a:spcPct val="150000"/>
              </a:lnSpc>
              <a:spcAft>
                <a:spcPts val="600"/>
              </a:spcAft>
            </a:pPr>
            <a:r>
              <a:rPr lang="vi-VN" sz="2800" dirty="0">
                <a:latin typeface="Times New Roman"/>
                <a:ea typeface="Calibri"/>
                <a:cs typeface="Times New Roman"/>
              </a:rPr>
              <a:t>Sản phẩm phân hữu cơ khoáng chuyên dùng sẽ được thử nghiệm hiệu quả trên các đối tượng cây trồng bao gồm: cây thanh long, cây bưởi, cây vải, cây cà phê, cây chè, cây lúa, cây lạc và cây rau.</a:t>
            </a:r>
          </a:p>
        </p:txBody>
      </p:sp>
    </p:spTree>
    <p:extLst>
      <p:ext uri="{BB962C8B-B14F-4D97-AF65-F5344CB8AC3E}">
        <p14:creationId xmlns:p14="http://schemas.microsoft.com/office/powerpoint/2010/main" val="1578474384"/>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848600" cy="1325562"/>
          </a:xfrm>
        </p:spPr>
        <p:txBody>
          <a:bodyPr>
            <a:normAutofit fontScale="90000"/>
          </a:bodyPr>
          <a:lstStyle/>
          <a:p>
            <a:pPr algn="ctr"/>
            <a:r>
              <a:rPr lang="en-US" sz="3600" b="1" dirty="0">
                <a:latin typeface="Times New Roman" pitchFamily="18" charset="0"/>
                <a:cs typeface="Times New Roman" pitchFamily="18" charset="0"/>
              </a:rPr>
              <a:t>3.2 </a:t>
            </a:r>
            <a:r>
              <a:rPr lang="vi-VN" sz="3600" b="1" dirty="0">
                <a:latin typeface="Times New Roman" pitchFamily="18" charset="0"/>
                <a:cs typeface="Times New Roman" pitchFamily="18" charset="0"/>
              </a:rPr>
              <a:t>Thử nghiệm và đánh giá hiệu quả phân hữu cơ khoáng cho các cây trồng mục tiêu tại từng địa phương cụ thể</a:t>
            </a:r>
          </a:p>
        </p:txBody>
      </p:sp>
      <p:sp>
        <p:nvSpPr>
          <p:cNvPr id="3" name="Content Placeholder 2"/>
          <p:cNvSpPr>
            <a:spLocks noGrp="1"/>
          </p:cNvSpPr>
          <p:nvPr>
            <p:ph idx="1"/>
          </p:nvPr>
        </p:nvSpPr>
        <p:spPr>
          <a:xfrm>
            <a:off x="1066800" y="1905000"/>
            <a:ext cx="7848600" cy="4648200"/>
          </a:xfrm>
        </p:spPr>
        <p:txBody>
          <a:bodyPr>
            <a:normAutofit lnSpcReduction="10000"/>
          </a:bodyPr>
          <a:lstStyle/>
          <a:p>
            <a:pPr marL="0" algn="just">
              <a:lnSpc>
                <a:spcPct val="150000"/>
              </a:lnSpc>
              <a:spcAft>
                <a:spcPts val="600"/>
              </a:spcAft>
            </a:pPr>
            <a:r>
              <a:rPr lang="vi-VN" sz="2800" b="1" dirty="0">
                <a:latin typeface="Times New Roman"/>
                <a:ea typeface="Calibri"/>
                <a:cs typeface="Times New Roman"/>
              </a:rPr>
              <a:t>Công thức 1</a:t>
            </a:r>
            <a:r>
              <a:rPr lang="en-US" sz="2800" b="1" dirty="0">
                <a:latin typeface="Times New Roman"/>
                <a:ea typeface="Calibri"/>
                <a:cs typeface="Times New Roman"/>
              </a:rPr>
              <a:t>:</a:t>
            </a:r>
            <a:r>
              <a:rPr lang="vi-VN" sz="2800" b="1" dirty="0">
                <a:latin typeface="Times New Roman"/>
                <a:ea typeface="Calibri"/>
                <a:cs typeface="Times New Roman"/>
              </a:rPr>
              <a:t> </a:t>
            </a:r>
            <a:r>
              <a:rPr lang="vi-VN" sz="2800" dirty="0">
                <a:latin typeface="Times New Roman"/>
                <a:ea typeface="Calibri"/>
                <a:cs typeface="Times New Roman"/>
              </a:rPr>
              <a:t>Công thức đối chứng: Sử dụng nền thâm canh hiện tại của người dân địa phương </a:t>
            </a:r>
          </a:p>
          <a:p>
            <a:pPr marL="0" algn="just">
              <a:lnSpc>
                <a:spcPct val="150000"/>
              </a:lnSpc>
              <a:spcAft>
                <a:spcPts val="600"/>
              </a:spcAft>
            </a:pPr>
            <a:r>
              <a:rPr lang="vi-VN" sz="2800" b="1" dirty="0">
                <a:latin typeface="Times New Roman"/>
                <a:ea typeface="Calibri"/>
                <a:cs typeface="Times New Roman"/>
              </a:rPr>
              <a:t>Công thức 2: </a:t>
            </a:r>
            <a:r>
              <a:rPr lang="vi-VN" sz="2800" dirty="0">
                <a:latin typeface="Times New Roman"/>
                <a:ea typeface="Calibri"/>
                <a:cs typeface="Times New Roman"/>
              </a:rPr>
              <a:t>Bón phân hữu cơ khoáng hiện có trên thị trường/đang sẵn có tại địa phương theo khuyến cáo của nhà sản xuất</a:t>
            </a:r>
          </a:p>
          <a:p>
            <a:pPr marL="0" algn="just">
              <a:lnSpc>
                <a:spcPct val="150000"/>
              </a:lnSpc>
              <a:spcAft>
                <a:spcPts val="600"/>
              </a:spcAft>
            </a:pPr>
            <a:r>
              <a:rPr lang="vi-VN" sz="2800" b="1" dirty="0">
                <a:latin typeface="Times New Roman"/>
                <a:ea typeface="Calibri"/>
                <a:cs typeface="Times New Roman"/>
              </a:rPr>
              <a:t>Công thức 3: </a:t>
            </a:r>
            <a:r>
              <a:rPr lang="vi-VN" sz="2800" dirty="0">
                <a:latin typeface="Times New Roman"/>
                <a:ea typeface="Calibri"/>
                <a:cs typeface="Times New Roman"/>
              </a:rPr>
              <a:t>Bón phân hữu cơ khoáng sản xuất từ dự án với liệu lượng tương đương như công thức 2</a:t>
            </a:r>
          </a:p>
        </p:txBody>
      </p:sp>
    </p:spTree>
    <p:extLst>
      <p:ext uri="{BB962C8B-B14F-4D97-AF65-F5344CB8AC3E}">
        <p14:creationId xmlns:p14="http://schemas.microsoft.com/office/powerpoint/2010/main" val="15784743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498080" cy="1143000"/>
          </a:xfrm>
        </p:spPr>
        <p:txBody>
          <a:bodyPr>
            <a:normAutofit/>
          </a:bodyPr>
          <a:lstStyle/>
          <a:p>
            <a:pPr algn="ctr"/>
            <a:r>
              <a:rPr lang="en-US" sz="3600" b="1" dirty="0">
                <a:latin typeface="Times New Roman" pitchFamily="18" charset="0"/>
                <a:cs typeface="Times New Roman" pitchFamily="18" charset="0"/>
              </a:rPr>
              <a:t>3.1 </a:t>
            </a:r>
            <a:r>
              <a:rPr lang="en-US" sz="3600" b="1" dirty="0" err="1">
                <a:latin typeface="Times New Roman" pitchFamily="18" charset="0"/>
                <a:cs typeface="Times New Roman" pitchFamily="18" charset="0"/>
              </a:rPr>
              <a:t>Mục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tổng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thể</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1371600" y="1752600"/>
            <a:ext cx="7086600" cy="4068763"/>
          </a:xfrm>
        </p:spPr>
        <p:txBody>
          <a:bodyPr>
            <a:normAutofit/>
          </a:bodyPr>
          <a:lstStyle/>
          <a:p>
            <a:pPr marL="0" algn="just">
              <a:lnSpc>
                <a:spcPct val="150000"/>
              </a:lnSpc>
              <a:spcAft>
                <a:spcPts val="600"/>
              </a:spcAft>
            </a:pPr>
            <a:r>
              <a:rPr lang="vi-VN" sz="2800" dirty="0">
                <a:latin typeface="Times New Roman"/>
                <a:ea typeface="Calibri"/>
                <a:cs typeface="Times New Roman"/>
              </a:rPr>
              <a:t>Hỗ trợ tăng thêm giá trị </a:t>
            </a:r>
            <a:r>
              <a:rPr lang="en-US" sz="2800" dirty="0" err="1">
                <a:latin typeface="Times New Roman"/>
                <a:ea typeface="Calibri"/>
                <a:cs typeface="Times New Roman"/>
              </a:rPr>
              <a:t>kinh</a:t>
            </a:r>
            <a:r>
              <a:rPr lang="en-US" sz="2800" dirty="0">
                <a:latin typeface="Times New Roman"/>
                <a:ea typeface="Calibri"/>
                <a:cs typeface="Times New Roman"/>
              </a:rPr>
              <a:t> </a:t>
            </a:r>
            <a:r>
              <a:rPr lang="en-US" sz="2800" dirty="0" err="1">
                <a:latin typeface="Times New Roman"/>
                <a:ea typeface="Calibri"/>
                <a:cs typeface="Times New Roman"/>
              </a:rPr>
              <a:t>tế</a:t>
            </a:r>
            <a:r>
              <a:rPr lang="en-US" sz="2800" dirty="0">
                <a:latin typeface="Times New Roman"/>
                <a:ea typeface="Calibri"/>
                <a:cs typeface="Times New Roman"/>
              </a:rPr>
              <a:t> </a:t>
            </a:r>
            <a:r>
              <a:rPr lang="vi-VN" sz="2800" dirty="0">
                <a:latin typeface="Times New Roman"/>
                <a:ea typeface="Calibri"/>
                <a:cs typeface="Times New Roman"/>
              </a:rPr>
              <a:t>cho ngành chăn nuôi thông qua việc sản xuất phân bón hữu cơ khoáng chuyên dùng từ chất thải chăn nuôi và phụ phẩm khí sinh học.</a:t>
            </a:r>
          </a:p>
        </p:txBody>
      </p:sp>
    </p:spTree>
    <p:extLst>
      <p:ext uri="{BB962C8B-B14F-4D97-AF65-F5344CB8AC3E}">
        <p14:creationId xmlns:p14="http://schemas.microsoft.com/office/powerpoint/2010/main" val="1578474384"/>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7239000" cy="1143000"/>
          </a:xfrm>
        </p:spPr>
        <p:txBody>
          <a:bodyPr>
            <a:normAutofit/>
          </a:bodyPr>
          <a:lstStyle/>
          <a:p>
            <a:pPr algn="ctr"/>
            <a:r>
              <a:rPr lang="en-US" sz="3600" b="1" dirty="0">
                <a:latin typeface="Times New Roman" pitchFamily="18" charset="0"/>
                <a:cs typeface="Times New Roman" pitchFamily="18" charset="0"/>
              </a:rPr>
              <a:t>IX. </a:t>
            </a:r>
            <a:r>
              <a:rPr lang="vi-VN" sz="3600" b="1" dirty="0">
                <a:latin typeface="Times New Roman" pitchFamily="18" charset="0"/>
                <a:cs typeface="Times New Roman" pitchFamily="18" charset="0"/>
              </a:rPr>
              <a:t>Chỉ tiêu về sâu bệnh hại chính</a:t>
            </a:r>
          </a:p>
        </p:txBody>
      </p:sp>
      <p:sp>
        <p:nvSpPr>
          <p:cNvPr id="3" name="Content Placeholder 2"/>
          <p:cNvSpPr>
            <a:spLocks noGrp="1"/>
          </p:cNvSpPr>
          <p:nvPr>
            <p:ph idx="1"/>
          </p:nvPr>
        </p:nvSpPr>
        <p:spPr>
          <a:xfrm>
            <a:off x="1066800" y="1752600"/>
            <a:ext cx="7848600" cy="4800600"/>
          </a:xfrm>
        </p:spPr>
        <p:txBody>
          <a:bodyPr>
            <a:normAutofit/>
          </a:bodyPr>
          <a:lstStyle/>
          <a:p>
            <a:pPr marL="0" algn="just">
              <a:lnSpc>
                <a:spcPct val="150000"/>
              </a:lnSpc>
              <a:spcAft>
                <a:spcPts val="600"/>
              </a:spcAft>
            </a:pPr>
            <a:r>
              <a:rPr lang="vi-VN" sz="2800" dirty="0">
                <a:latin typeface="Times New Roman"/>
                <a:ea typeface="Calibri"/>
                <a:cs typeface="Times New Roman"/>
              </a:rPr>
              <a:t>Đánh giá hiệu quả của các mô hình thử nghiệm</a:t>
            </a:r>
          </a:p>
          <a:p>
            <a:pPr marL="0" algn="just">
              <a:lnSpc>
                <a:spcPct val="150000"/>
              </a:lnSpc>
              <a:spcAft>
                <a:spcPts val="600"/>
              </a:spcAft>
            </a:pPr>
            <a:r>
              <a:rPr lang="vi-VN" sz="2800" dirty="0">
                <a:latin typeface="Times New Roman"/>
                <a:ea typeface="Calibri"/>
                <a:cs typeface="Times New Roman"/>
              </a:rPr>
              <a:t>Phân tích hiệu quả kinh tế dự kiến cho doanh nghiệp/ người dân tham gia mô hình nghiên cứu và các chỉ tiêu kinh tế, xã hội cần theo dõi</a:t>
            </a:r>
            <a:endParaRPr lang="en-US" sz="2800" dirty="0">
              <a:latin typeface="Times New Roman"/>
              <a:ea typeface="Calibri"/>
              <a:cs typeface="Times New Roman"/>
            </a:endParaRPr>
          </a:p>
          <a:p>
            <a:pPr marL="0" algn="just">
              <a:lnSpc>
                <a:spcPct val="150000"/>
              </a:lnSpc>
              <a:spcAft>
                <a:spcPts val="600"/>
              </a:spcAft>
            </a:pPr>
            <a:r>
              <a:rPr lang="vi-VN" sz="2800" dirty="0">
                <a:latin typeface="Times New Roman"/>
                <a:ea typeface="Calibri"/>
                <a:cs typeface="Times New Roman"/>
              </a:rPr>
              <a:t>Kế hoạch thực hiện các nội dung nghiên cứu theo thời gian</a:t>
            </a:r>
          </a:p>
        </p:txBody>
      </p:sp>
    </p:spTree>
    <p:extLst>
      <p:ext uri="{BB962C8B-B14F-4D97-AF65-F5344CB8AC3E}">
        <p14:creationId xmlns:p14="http://schemas.microsoft.com/office/powerpoint/2010/main" val="157847438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147087"/>
            <a:ext cx="8153400" cy="1107996"/>
          </a:xfrm>
          <a:prstGeom prst="rect">
            <a:avLst/>
          </a:prstGeom>
          <a:noFill/>
        </p:spPr>
        <p:txBody>
          <a:bodyPr wrap="square" lIns="91440" tIns="45720" rIns="91440" bIns="45720">
            <a:spAutoFit/>
          </a:bodyPr>
          <a:lstStyle/>
          <a:p>
            <a:pPr algn="ctr"/>
            <a:r>
              <a:rPr lang="en-US" sz="66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Chân</a:t>
            </a:r>
            <a:r>
              <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66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thành</a:t>
            </a:r>
            <a:r>
              <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66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cảm</a:t>
            </a:r>
            <a:r>
              <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6600" b="1" dirty="0" err="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ơn</a:t>
            </a:r>
            <a:endParaRPr lang="en-US" sz="66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9458" name="Picture 2" descr="E:\anh nen\khung anh\19.gif"/>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762000" y="0"/>
            <a:ext cx="8238978" cy="665003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7769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498080" cy="1143000"/>
          </a:xfrm>
        </p:spPr>
        <p:txBody>
          <a:bodyPr>
            <a:normAutofit/>
          </a:bodyPr>
          <a:lstStyle/>
          <a:p>
            <a:pPr algn="ctr"/>
            <a:r>
              <a:rPr lang="en-US" sz="3600" b="1" dirty="0">
                <a:latin typeface="Times New Roman" pitchFamily="18" charset="0"/>
                <a:cs typeface="Times New Roman" pitchFamily="18" charset="0"/>
              </a:rPr>
              <a:t>3.2 </a:t>
            </a:r>
            <a:r>
              <a:rPr lang="en-US" sz="3600" b="1" dirty="0" err="1">
                <a:latin typeface="Times New Roman" pitchFamily="18" charset="0"/>
                <a:cs typeface="Times New Roman" pitchFamily="18" charset="0"/>
              </a:rPr>
              <a:t>Mục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cụ</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thầu</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00200"/>
            <a:ext cx="7924800" cy="5029200"/>
          </a:xfrm>
        </p:spPr>
        <p:txBody>
          <a:bodyPr>
            <a:noAutofit/>
          </a:bodyPr>
          <a:lstStyle/>
          <a:p>
            <a:pPr marL="596646" indent="-514350">
              <a:lnSpc>
                <a:spcPts val="3800"/>
              </a:lnSpc>
              <a:spcAft>
                <a:spcPts val="600"/>
              </a:spcAft>
              <a:buFont typeface="+mj-lt"/>
              <a:buAutoNum type="arabicPeriod"/>
            </a:pPr>
            <a:r>
              <a:rPr lang="vi-VN" sz="2800" b="1" dirty="0">
                <a:latin typeface="Times New Roman" pitchFamily="18" charset="0"/>
                <a:ea typeface="Calibri"/>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endParaRPr lang="en-US" sz="2800" dirty="0">
              <a:latin typeface="Times New Roman" pitchFamily="18" charset="0"/>
              <a:cs typeface="Times New Roman" pitchFamily="18" charset="0"/>
            </a:endParaRPr>
          </a:p>
          <a:p>
            <a:pPr marL="596646" indent="-514350">
              <a:lnSpc>
                <a:spcPts val="3800"/>
              </a:lnSpc>
              <a:spcAft>
                <a:spcPts val="600"/>
              </a:spcAft>
              <a:buFont typeface="+mj-lt"/>
              <a:buAutoNum type="arabicPeriod"/>
            </a:pP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endParaRPr lang="en-US" sz="2800" dirty="0">
              <a:latin typeface="Times New Roman" pitchFamily="18" charset="0"/>
              <a:cs typeface="Times New Roman" pitchFamily="18" charset="0"/>
            </a:endParaRPr>
          </a:p>
          <a:p>
            <a:pPr marL="596646" indent="-514350">
              <a:lnSpc>
                <a:spcPts val="3800"/>
              </a:lnSpc>
              <a:spcAft>
                <a:spcPts val="600"/>
              </a:spcAft>
              <a:buFont typeface="+mj-lt"/>
              <a:buAutoNum type="arabicPeriod"/>
            </a:pP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endParaRPr lang="en-US" sz="2800" dirty="0">
              <a:latin typeface="Times New Roman" pitchFamily="18" charset="0"/>
              <a:cs typeface="Times New Roman" pitchFamily="18" charset="0"/>
            </a:endParaRPr>
          </a:p>
          <a:p>
            <a:pPr marL="596646" indent="-514350">
              <a:lnSpc>
                <a:spcPts val="3800"/>
              </a:lnSpc>
              <a:spcAft>
                <a:spcPts val="600"/>
              </a:spcAft>
              <a:buFont typeface="+mj-lt"/>
              <a:buAutoNum type="arabicPeriod"/>
            </a:pP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(3) ở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endParaRPr lang="en-US" sz="2800" dirty="0">
              <a:latin typeface="Times New Roman" pitchFamily="18" charset="0"/>
              <a:cs typeface="Times New Roman" pitchFamily="18" charset="0"/>
            </a:endParaRPr>
          </a:p>
          <a:p>
            <a:pPr marL="596646" indent="-514350">
              <a:lnSpc>
                <a:spcPts val="3800"/>
              </a:lnSpc>
              <a:spcAft>
                <a:spcPts val="600"/>
              </a:spcAft>
              <a:buFont typeface="+mj-lt"/>
              <a:buAutoNum type="arabicPeriod"/>
            </a:pP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khuyến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578474384"/>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1518</TotalTime>
  <Words>6290</Words>
  <Application>Microsoft Office PowerPoint</Application>
  <PresentationFormat>On-screen Show (4:3)</PresentationFormat>
  <Paragraphs>640</Paragraphs>
  <Slides>81</Slides>
  <Notes>2</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Solstice</vt:lpstr>
      <vt:lpstr>BÁO CÁO CÔNG NGHỆ</vt:lpstr>
      <vt:lpstr>Chuyên gia dự thảo</vt:lpstr>
      <vt:lpstr>Nội dung báo cáo công nghệ</vt:lpstr>
      <vt:lpstr>I. Thông tin chung về gói thầu</vt:lpstr>
      <vt:lpstr>1. Thông tin chung về dự án</vt:lpstr>
      <vt:lpstr>2. Thông tin về gói thầu 42</vt:lpstr>
      <vt:lpstr>3. Mục tiêu của gói thầu</vt:lpstr>
      <vt:lpstr>3.1 Mục tiêu tổng thể</vt:lpstr>
      <vt:lpstr>3.2 Mục tiêu cụ thể của gói thầu</vt:lpstr>
      <vt:lpstr>3.3 Nội dung cần nghiên cứu</vt:lpstr>
      <vt:lpstr>3.3 Nội dung cần nghiên cứu</vt:lpstr>
      <vt:lpstr>II. Đánh giá các công nghệ của gói thầu</vt:lpstr>
      <vt:lpstr>1. Thực trạng chăn nuôi lợn</vt:lpstr>
      <vt:lpstr>1. Thực trạng chăn nuôi lợn</vt:lpstr>
      <vt:lpstr>2. Thị trường phân hữu cơ tại Việt Nam</vt:lpstr>
      <vt:lpstr>2. Thị trường phân hữu cơ tại Việt Nam</vt:lpstr>
      <vt:lpstr>PowerPoint Presentation</vt:lpstr>
      <vt:lpstr>2. Thị trường phân hữu cơ tại Việt Nam</vt:lpstr>
      <vt:lpstr>3. Nghiên cứu, ứng dụng quốc tế, trong nước</vt:lpstr>
      <vt:lpstr>3.1 Tình hình sản xuất phân hữu cơ khoáng từ chất thải chăn nuôi trên thế giới</vt:lpstr>
      <vt:lpstr>Quy trình sản xuất phân hữu cơ Greamfarm Growroot – Nhật và Unimate – Bỉ</vt:lpstr>
      <vt:lpstr>Các bước của qui trình sản xuất phân hữu cơ khoáng từ chất thải chăn nuôi tại Nhật</vt:lpstr>
      <vt:lpstr>3.2 Tình hình sản xuất phân hữu cơ khoáng từ chất thải chăn nuôi tại Việt Nam</vt:lpstr>
      <vt:lpstr>4. Công nghệ sản xuất phân hữu cơ khoáng</vt:lpstr>
      <vt:lpstr>4.1 Công nghệ sản xuất phân hữu cơ sinh học, hữu cơ khoáng từ chất thải chăn nuôi</vt:lpstr>
      <vt:lpstr>Quy trình sản xuất phân hữu cơ sinh học từ phế thải chăn nuôi  (Bùi Huy Hiền &amp; Phạm Văn Toàn, 2017)</vt:lpstr>
      <vt:lpstr>4.2 Công nghệ sản xuất phân hữu cơ khoáng vi sinh từ chất thải chăn nuôi</vt:lpstr>
      <vt:lpstr>Công nghệ sản xuất phân hữu cơ khoáng vi sinh FITOHOOCMON từ chất thải chăn nuôi</vt:lpstr>
      <vt:lpstr>III. Công nghệ sản xuất phân hữu cơ đang được áp dụng tại công ty Nicotex</vt:lpstr>
      <vt:lpstr>Công nghệ sản xuất phân hữu cơ khoáng đang được áp dụng tại công ty cổ phần Nicotex</vt:lpstr>
      <vt:lpstr>2. Thuyết minh qui trình công nghệ</vt:lpstr>
      <vt:lpstr>PowerPoint Presentation</vt:lpstr>
      <vt:lpstr>4.1 Ưu điểm của công nghệ</vt:lpstr>
      <vt:lpstr>4.2 Hạn chế của công nghệ</vt:lpstr>
      <vt:lpstr>V. Mô tả định hướng nghiên cứu của gói thầu</vt:lpstr>
      <vt:lpstr>Mô tả định hướng nghiên cứu</vt:lpstr>
      <vt:lpstr>1. Qui trình công nghệ sản xuất phân hữu cơ khoáng từ phân lợn ép</vt:lpstr>
      <vt:lpstr>1.1 Công thức phân hữu cơ khoáng cho các cây trồng trọng điểm của dự án</vt:lpstr>
      <vt:lpstr>1.2 Nguyên, phụ liệu sản xuất phân hữu cơ khoáng từ phân lợn ép</vt:lpstr>
      <vt:lpstr>1.3. Qui trình công nghệ sản xuất</vt:lpstr>
      <vt:lpstr>1.4 Mô tả qui trình công nghệ</vt:lpstr>
      <vt:lpstr>Bước 1: Xử lý sơ bộ</vt:lpstr>
      <vt:lpstr>Bước 2: Phối trộn</vt:lpstr>
      <vt:lpstr>Bước 3: Ủ</vt:lpstr>
      <vt:lpstr>Bước 4: Đảo trộn</vt:lpstr>
      <vt:lpstr>Bước 5: Ủ chín</vt:lpstr>
      <vt:lpstr>Bước 6: Sấy, nghiền</vt:lpstr>
      <vt:lpstr>2. Công thức phối trộn để sản xuất phân hữu cơ khoáng</vt:lpstr>
      <vt:lpstr>2.1 Chuẩn bị các nguyên liệu đầu vào</vt:lpstr>
      <vt:lpstr>2.1 Thuyết minh liên kết thu gom phân ép từ chất thải chăn nuôi lợn</vt:lpstr>
      <vt:lpstr>2.1 Thuyết minh liên kết thu gom phân ép từ chất thải chăn nuôi lợn</vt:lpstr>
      <vt:lpstr>Các nguyên phụ liệu đầu vào trước khi phối trộn</vt:lpstr>
      <vt:lpstr>Các nguyên phụ liệu đầu vào trước khi phối trộn</vt:lpstr>
      <vt:lpstr>2.2 Tính toán công thức phối trộn</vt:lpstr>
      <vt:lpstr>2.2 Tính toán công thức phối trộn</vt:lpstr>
      <vt:lpstr>2.2.1 Phương án 1 (100 % than bùn)</vt:lpstr>
      <vt:lpstr>2.2.2 Phương án 2 (100 % phân lợn ép)</vt:lpstr>
      <vt:lpstr>2.2.3 Phương án 3 (60% phân lợn ép: 40% than bùn)</vt:lpstr>
      <vt:lpstr>2.2.4 Đề xuất phương án phối trộn: 60% phân lợn ép: 40% than bùn</vt:lpstr>
      <vt:lpstr>VI. Hiệu quả kinh tế, môi trường và xã hội dự kiến</vt:lpstr>
      <vt:lpstr>1. Hiệu quả kinh tế</vt:lpstr>
      <vt:lpstr>1.1 Giá phân bón hữu cơ khoáng 10 tỉnh dự án các bon thấp đang triển khai</vt:lpstr>
      <vt:lpstr>1.2 Hạch toán chi phí phân hữu cơ khoáng theo công thức của gói thầu</vt:lpstr>
      <vt:lpstr>2. Hiệu quả môi trường</vt:lpstr>
      <vt:lpstr>3. Hiệu quả xã hội</vt:lpstr>
      <vt:lpstr>VII. Khả năng nhân rộng của công nghệ</vt:lpstr>
      <vt:lpstr>VII. Khả năng nhân rộng của công nghệ</vt:lpstr>
      <vt:lpstr>VIII. Kế hoạch triển khai nghiên cứu</vt:lpstr>
      <vt:lpstr>1. Dự kiến địa điểm nghiên cứu</vt:lpstr>
      <vt:lpstr>1.1 Nghiên cứu tại xưởng</vt:lpstr>
      <vt:lpstr>1.2 Thông tin về xưởng sản xuất phân bón Nicotex Đăk Lăk – Công ty cổ phần Nicotex</vt:lpstr>
      <vt:lpstr>Hình ảnh thiết bị sản xuất phân hữu cơ khoáng</vt:lpstr>
      <vt:lpstr>Hình ảnh cán bộ tham quan nhà máy sản xuất phân hữu cơ khoáng phục vụ dự án 42</vt:lpstr>
      <vt:lpstr>2. Nghiên cứu ứng dụng tại mô hình</vt:lpstr>
      <vt:lpstr>2. Nghiên cứu ứng dụng tại mô hình</vt:lpstr>
      <vt:lpstr>Hình ảnh triển khai dự án</vt:lpstr>
      <vt:lpstr>3. Mô tả chi tiết các công thức nghiên cứu và các chỉ tiêu kỹ thuật cần theo dõi</vt:lpstr>
      <vt:lpstr>3.1 Thử nghiệm và đánh giá chất lượng phân hữu cơ khoáng trên quy mô nhỏ</vt:lpstr>
      <vt:lpstr>3.2 Thử nghiệm và đánh giá hiệu quả phân hữu cơ khoáng cho các cây trồng mục tiêu tại từng địa phương cụ thể</vt:lpstr>
      <vt:lpstr>IX. Chỉ tiêu về sâu bệnh hại chính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KHỞI ĐỘNG</dc:title>
  <dc:creator>nhi</dc:creator>
  <cp:lastModifiedBy>Cty TNHH Thien Son</cp:lastModifiedBy>
  <cp:revision>385</cp:revision>
  <dcterms:created xsi:type="dcterms:W3CDTF">2018-12-26T14:52:13Z</dcterms:created>
  <dcterms:modified xsi:type="dcterms:W3CDTF">2019-03-28T06:17:08Z</dcterms:modified>
</cp:coreProperties>
</file>