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0">
  <p:sldMasterIdLst>
    <p:sldMasterId id="2147483648" r:id="rId1"/>
  </p:sldMasterIdLst>
  <p:notesMasterIdLst>
    <p:notesMasterId r:id="rId23"/>
  </p:notesMasterIdLst>
  <p:sldIdLst>
    <p:sldId id="257" r:id="rId2"/>
    <p:sldId id="280" r:id="rId3"/>
    <p:sldId id="281" r:id="rId4"/>
    <p:sldId id="282" r:id="rId5"/>
    <p:sldId id="283" r:id="rId6"/>
    <p:sldId id="284" r:id="rId7"/>
    <p:sldId id="267" r:id="rId8"/>
    <p:sldId id="268" r:id="rId9"/>
    <p:sldId id="271" r:id="rId10"/>
    <p:sldId id="274" r:id="rId11"/>
    <p:sldId id="291" r:id="rId12"/>
    <p:sldId id="275" r:id="rId13"/>
    <p:sldId id="287" r:id="rId14"/>
    <p:sldId id="286" r:id="rId15"/>
    <p:sldId id="266" r:id="rId16"/>
    <p:sldId id="292" r:id="rId17"/>
    <p:sldId id="290" r:id="rId18"/>
    <p:sldId id="288" r:id="rId19"/>
    <p:sldId id="277" r:id="rId20"/>
    <p:sldId id="285" r:id="rId21"/>
    <p:sldId id="289" r:id="rId22"/>
  </p:sldIdLst>
  <p:sldSz cx="9144000" cy="6858000" type="screen4x3"/>
  <p:notesSz cx="6858000" cy="9144000"/>
  <p:defaultTex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sym typeface="Arial" charset="0"/>
      </a:defRPr>
    </a:lvl5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62" autoAdjust="0"/>
    <p:restoredTop sz="93712" autoAdjust="0"/>
  </p:normalViewPr>
  <p:slideViewPr>
    <p:cSldViewPr>
      <p:cViewPr>
        <p:scale>
          <a:sx n="80" d="100"/>
          <a:sy n="80" d="100"/>
        </p:scale>
        <p:origin x="-1098" y="19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685" name="Rectangle 2"/>
          <p:cNvSpPr>
            <a:spLocks noGrp="1" noChangeArrowheads="1"/>
          </p:cNvSpPr>
          <p:nvPr>
            <p:ph type="hdr" sz="quarter"/>
          </p:nvPr>
        </p:nvSpPr>
        <p:spPr bwMode="auto">
          <a:xfrm>
            <a:off x="2"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l">
              <a:defRPr sz="1100"/>
            </a:lvl1pPr>
          </a:lstStyle>
          <a:p>
            <a:endParaRPr lang="en-US"/>
          </a:p>
        </p:txBody>
      </p:sp>
      <p:sp>
        <p:nvSpPr>
          <p:cNvPr id="1048686" name="Rectangle 3"/>
          <p:cNvSpPr>
            <a:spLocks noGrp="1" noChangeArrowheads="1"/>
          </p:cNvSpPr>
          <p:nvPr>
            <p:ph type="dt" idx="1"/>
          </p:nvPr>
        </p:nvSpPr>
        <p:spPr bwMode="auto">
          <a:xfrm>
            <a:off x="4021139"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r">
              <a:defRPr sz="1100"/>
            </a:lvl1pPr>
          </a:lstStyle>
          <a:p>
            <a:endParaRPr lang="en-US"/>
          </a:p>
        </p:txBody>
      </p:sp>
      <p:sp>
        <p:nvSpPr>
          <p:cNvPr id="1048687"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1048688" name="Rectangle 5"/>
          <p:cNvSpPr>
            <a:spLocks noGrp="1" noChangeArrowheads="1"/>
          </p:cNvSpPr>
          <p:nvPr>
            <p:ph type="body" sz="quarter" idx="3"/>
          </p:nvPr>
        </p:nvSpPr>
        <p:spPr bwMode="auto">
          <a:xfrm>
            <a:off x="709614" y="4862514"/>
            <a:ext cx="5680075" cy="4605337"/>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689" name="Rectangle 6"/>
          <p:cNvSpPr>
            <a:spLocks noGrp="1" noChangeArrowheads="1"/>
          </p:cNvSpPr>
          <p:nvPr>
            <p:ph type="ftr" sz="quarter" idx="4"/>
          </p:nvPr>
        </p:nvSpPr>
        <p:spPr bwMode="auto">
          <a:xfrm>
            <a:off x="2"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l">
              <a:defRPr sz="1100"/>
            </a:lvl1pPr>
          </a:lstStyle>
          <a:p>
            <a:endParaRPr lang="en-US"/>
          </a:p>
        </p:txBody>
      </p:sp>
      <p:sp>
        <p:nvSpPr>
          <p:cNvPr id="1048690" name="Rectangle 7"/>
          <p:cNvSpPr>
            <a:spLocks noGrp="1" noChangeArrowheads="1"/>
          </p:cNvSpPr>
          <p:nvPr>
            <p:ph type="sldNum" sz="quarter" idx="5"/>
          </p:nvPr>
        </p:nvSpPr>
        <p:spPr bwMode="auto">
          <a:xfrm>
            <a:off x="4021139"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r">
              <a:defRPr sz="1100"/>
            </a:lvl1pPr>
          </a:lstStyle>
          <a:p>
            <a:fld id="{A9A0EA98-5831-4853-B862-C702E6EB345C}" type="slidenum">
              <a:rPr lang="en-US"/>
              <a:t>‹#›</a:t>
            </a:fld>
            <a:endParaRPr lang="en-US"/>
          </a:p>
        </p:txBody>
      </p:sp>
    </p:spTree>
    <p:extLst>
      <p:ext uri="{BB962C8B-B14F-4D97-AF65-F5344CB8AC3E}">
        <p14:creationId xmlns:p14="http://schemas.microsoft.com/office/powerpoint/2010/main" val="75818117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A0EA98-5831-4853-B862-C702E6EB345C}" type="slidenum">
              <a:rPr lang="en-US" smtClean="0"/>
              <a:t>13</a:t>
            </a:fld>
            <a:endParaRPr lang="en-US"/>
          </a:p>
        </p:txBody>
      </p:sp>
    </p:spTree>
    <p:extLst>
      <p:ext uri="{BB962C8B-B14F-4D97-AF65-F5344CB8AC3E}">
        <p14:creationId xmlns:p14="http://schemas.microsoft.com/office/powerpoint/2010/main" val="21109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581"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1048582"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048583" name="Date Placeholder 1048597"/>
          <p:cNvSpPr>
            <a:spLocks noGrp="1"/>
          </p:cNvSpPr>
          <p:nvPr>
            <p:ph type="dt" sz="half" idx="2"/>
          </p:nvPr>
        </p:nvSpPr>
        <p:spPr>
          <a:xfrm>
            <a:off x="457200" y="6356350"/>
            <a:ext cx="2133600" cy="365125"/>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5pPr>
          </a:lstStyle>
          <a:p>
            <a:pPr lvl="0" eaLnBrk="1" latinLnBrk="1" hangingPunct="1"/>
            <a:fld id="{566ABCEB-ACFC-4714-9973-3DA970169C29}" type="datetime1">
              <a:rPr lang="en-US" altLang="en-US" sz="1200">
                <a:solidFill>
                  <a:srgbClr val="898989"/>
                </a:solidFill>
                <a:latin typeface="Calibri" pitchFamily="34" charset="0"/>
              </a:rPr>
              <a:pPr lvl="0" eaLnBrk="1" latinLnBrk="1" hangingPunct="1"/>
              <a:t>8/21/2019</a:t>
            </a:fld>
            <a:endParaRPr lang="en-US" altLang="en-US" sz="1200">
              <a:solidFill>
                <a:srgbClr val="898989"/>
              </a:solidFill>
              <a:latin typeface="Calibri" pitchFamily="34" charset="0"/>
            </a:endParaRPr>
          </a:p>
        </p:txBody>
      </p:sp>
      <p:sp>
        <p:nvSpPr>
          <p:cNvPr id="1048584" name="Slide Number Placeholder 1048598"/>
          <p:cNvSpPr>
            <a:spLocks noGrp="1"/>
          </p:cNvSpPr>
          <p:nvPr>
            <p:ph type="sldNum" sz="quarter" idx="4"/>
          </p:nvPr>
        </p:nvSpPr>
        <p:spPr>
          <a:xfrm>
            <a:off x="6553200" y="6356350"/>
            <a:ext cx="2133600" cy="365125"/>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5pPr>
          </a:lstStyle>
          <a:p>
            <a:pPr lvl="0" algn="r" eaLnBrk="1" latinLnBrk="1" hangingPunct="1"/>
            <a:fld id="{566ABCEB-ACFC-4714-9973-3DA970169C29}" type="slidenum">
              <a:rPr lang="en-US" altLang="en-US" sz="1200">
                <a:solidFill>
                  <a:srgbClr val="898989"/>
                </a:solidFill>
                <a:latin typeface="Calibri" pitchFamily="34" charset="0"/>
              </a:rPr>
              <a:pPr lvl="0" algn="r" eaLnBrk="1" latinLnBrk="1" hangingPunct="1"/>
              <a:t>‹#›</a:t>
            </a:fld>
            <a:endParaRPr lang="en-US" altLang="en-US" sz="1200">
              <a:solidFill>
                <a:srgbClr val="898989"/>
              </a:solidFill>
              <a:latin typeface="Calibri" pitchFamily="34" charset="0"/>
            </a:endParaRPr>
          </a:p>
        </p:txBody>
      </p:sp>
      <p:sp>
        <p:nvSpPr>
          <p:cNvPr id="1048585" name="Footer Placeholder 1048599"/>
          <p:cNvSpPr>
            <a:spLocks noGrp="1"/>
          </p:cNvSpPr>
          <p:nvPr>
            <p:ph type="ftr" sz="quarter" idx="3"/>
          </p:nvPr>
        </p:nvSpPr>
        <p:spPr>
          <a:xfrm>
            <a:off x="3124200" y="6356350"/>
            <a:ext cx="2895600" cy="365125"/>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5pPr>
          </a:lstStyle>
          <a:p>
            <a:pPr lvl="0" algn="ctr" eaLnBrk="1" latinLnBrk="1" hangingPunct="1"/>
            <a:endParaRPr lang="en-US" altLang="en-US" sz="1200">
              <a:solidFill>
                <a:srgbClr val="898989"/>
              </a:solidFill>
              <a:latin typeface="Calibri" pitchFamily="34" charset="0"/>
            </a:endParaRPr>
          </a:p>
        </p:txBody>
      </p:sp>
    </p:spTree>
  </p:cSld>
  <p:clrMapOvr>
    <a:masterClrMapping/>
  </p:clrMapOvr>
  <p:transition spd="slow">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652" name="Title 1"/>
          <p:cNvSpPr>
            <a:spLocks noGrp="1"/>
          </p:cNvSpPr>
          <p:nvPr>
            <p:ph type="title"/>
          </p:nvPr>
        </p:nvSpPr>
        <p:spPr/>
        <p:txBody>
          <a:bodyPr/>
          <a:lstStyle/>
          <a:p>
            <a:r>
              <a:rPr lang="en-US" smtClean="0"/>
              <a:t>Click to edit Master title style</a:t>
            </a:r>
            <a:endParaRPr lang="en-US"/>
          </a:p>
        </p:txBody>
      </p:sp>
      <p:sp>
        <p:nvSpPr>
          <p:cNvPr id="104865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54" name="Date Placeholder 1048659"/>
          <p:cNvSpPr>
            <a:spLocks noGrp="1"/>
          </p:cNvSpPr>
          <p:nvPr>
            <p:ph type="dt" sz="half" idx="2"/>
          </p:nvPr>
        </p:nvSpPr>
        <p:spPr>
          <a:xfrm>
            <a:off x="457200" y="6356350"/>
            <a:ext cx="2133600" cy="365125"/>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5pPr>
          </a:lstStyle>
          <a:p>
            <a:pPr lvl="0" eaLnBrk="1" latinLnBrk="1" hangingPunct="1"/>
            <a:fld id="{566ABCEB-ACFC-4714-9973-3DA970169C29}" type="datetime1">
              <a:rPr lang="en-US" altLang="en-US" sz="1200">
                <a:solidFill>
                  <a:srgbClr val="898989"/>
                </a:solidFill>
                <a:latin typeface="Calibri" pitchFamily="34" charset="0"/>
              </a:rPr>
              <a:pPr lvl="0" eaLnBrk="1" latinLnBrk="1" hangingPunct="1"/>
              <a:t>8/21/2019</a:t>
            </a:fld>
            <a:endParaRPr lang="en-US" altLang="en-US" sz="1200">
              <a:solidFill>
                <a:srgbClr val="898989"/>
              </a:solidFill>
              <a:latin typeface="Calibri" pitchFamily="34" charset="0"/>
            </a:endParaRPr>
          </a:p>
        </p:txBody>
      </p:sp>
      <p:sp>
        <p:nvSpPr>
          <p:cNvPr id="1048655" name="Slide Number Placeholder 1048660"/>
          <p:cNvSpPr>
            <a:spLocks noGrp="1"/>
          </p:cNvSpPr>
          <p:nvPr>
            <p:ph type="sldNum" sz="quarter" idx="4"/>
          </p:nvPr>
        </p:nvSpPr>
        <p:spPr>
          <a:xfrm>
            <a:off x="6553200" y="6356350"/>
            <a:ext cx="2133600" cy="365125"/>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5pPr>
          </a:lstStyle>
          <a:p>
            <a:pPr lvl="0" algn="r" eaLnBrk="1" latinLnBrk="1" hangingPunct="1"/>
            <a:fld id="{566ABCEB-ACFC-4714-9973-3DA970169C29}" type="slidenum">
              <a:rPr lang="en-US" altLang="en-US" sz="1200">
                <a:solidFill>
                  <a:srgbClr val="898989"/>
                </a:solidFill>
                <a:latin typeface="Calibri" pitchFamily="34" charset="0"/>
              </a:rPr>
              <a:pPr lvl="0" algn="r" eaLnBrk="1" latinLnBrk="1" hangingPunct="1"/>
              <a:t>‹#›</a:t>
            </a:fld>
            <a:endParaRPr lang="en-US" altLang="en-US" sz="1200">
              <a:solidFill>
                <a:srgbClr val="898989"/>
              </a:solidFill>
              <a:latin typeface="Calibri" pitchFamily="34" charset="0"/>
            </a:endParaRPr>
          </a:p>
        </p:txBody>
      </p:sp>
      <p:sp>
        <p:nvSpPr>
          <p:cNvPr id="1048656" name="Footer Placeholder 1048661"/>
          <p:cNvSpPr>
            <a:spLocks noGrp="1"/>
          </p:cNvSpPr>
          <p:nvPr>
            <p:ph type="ftr" sz="quarter" idx="3"/>
          </p:nvPr>
        </p:nvSpPr>
        <p:spPr>
          <a:xfrm>
            <a:off x="3124200" y="6356350"/>
            <a:ext cx="2895600" cy="365125"/>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5pPr>
          </a:lstStyle>
          <a:p>
            <a:pPr lvl="0" algn="ctr" eaLnBrk="1" latinLnBrk="1" hangingPunct="1"/>
            <a:endParaRPr lang="en-US" altLang="en-US" sz="1200">
              <a:solidFill>
                <a:srgbClr val="898989"/>
              </a:solidFill>
              <a:latin typeface="Calibri" pitchFamily="34" charset="0"/>
            </a:endParaRPr>
          </a:p>
        </p:txBody>
      </p:sp>
    </p:spTree>
  </p:cSld>
  <p:clrMapOvr>
    <a:masterClrMapping/>
  </p:clrMapOvr>
  <p:transition spd="slow">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641"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1048642"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43" name="Date Placeholder 1048640"/>
          <p:cNvSpPr>
            <a:spLocks noGrp="1"/>
          </p:cNvSpPr>
          <p:nvPr>
            <p:ph type="dt" sz="half" idx="2"/>
          </p:nvPr>
        </p:nvSpPr>
        <p:spPr>
          <a:xfrm>
            <a:off x="457200" y="6356350"/>
            <a:ext cx="2133600" cy="365125"/>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5pPr>
          </a:lstStyle>
          <a:p>
            <a:pPr lvl="0" eaLnBrk="1" latinLnBrk="1" hangingPunct="1"/>
            <a:fld id="{566ABCEB-ACFC-4714-9973-3DA970169C29}" type="datetime1">
              <a:rPr lang="en-US" altLang="en-US" sz="1200">
                <a:solidFill>
                  <a:srgbClr val="898989"/>
                </a:solidFill>
                <a:latin typeface="Calibri" pitchFamily="34" charset="0"/>
              </a:rPr>
              <a:pPr lvl="0" eaLnBrk="1" latinLnBrk="1" hangingPunct="1"/>
              <a:t>8/21/2019</a:t>
            </a:fld>
            <a:endParaRPr lang="en-US" altLang="en-US" sz="1200">
              <a:solidFill>
                <a:srgbClr val="898989"/>
              </a:solidFill>
              <a:latin typeface="Calibri" pitchFamily="34" charset="0"/>
            </a:endParaRPr>
          </a:p>
        </p:txBody>
      </p:sp>
      <p:sp>
        <p:nvSpPr>
          <p:cNvPr id="1048644" name="Slide Number Placeholder 1048641"/>
          <p:cNvSpPr>
            <a:spLocks noGrp="1"/>
          </p:cNvSpPr>
          <p:nvPr>
            <p:ph type="sldNum" sz="quarter" idx="4"/>
          </p:nvPr>
        </p:nvSpPr>
        <p:spPr>
          <a:xfrm>
            <a:off x="6553200" y="6356350"/>
            <a:ext cx="2133600" cy="365125"/>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5pPr>
          </a:lstStyle>
          <a:p>
            <a:pPr lvl="0" algn="r" eaLnBrk="1" latinLnBrk="1" hangingPunct="1"/>
            <a:fld id="{566ABCEB-ACFC-4714-9973-3DA970169C29}" type="slidenum">
              <a:rPr lang="en-US" altLang="en-US" sz="1200">
                <a:solidFill>
                  <a:srgbClr val="898989"/>
                </a:solidFill>
                <a:latin typeface="Calibri" pitchFamily="34" charset="0"/>
              </a:rPr>
              <a:pPr lvl="0" algn="r" eaLnBrk="1" latinLnBrk="1" hangingPunct="1"/>
              <a:t>‹#›</a:t>
            </a:fld>
            <a:endParaRPr lang="en-US" altLang="en-US" sz="1200">
              <a:solidFill>
                <a:srgbClr val="898989"/>
              </a:solidFill>
              <a:latin typeface="Calibri" pitchFamily="34" charset="0"/>
            </a:endParaRPr>
          </a:p>
        </p:txBody>
      </p:sp>
      <p:sp>
        <p:nvSpPr>
          <p:cNvPr id="1048645" name="Footer Placeholder 1048642"/>
          <p:cNvSpPr>
            <a:spLocks noGrp="1"/>
          </p:cNvSpPr>
          <p:nvPr>
            <p:ph type="ftr" sz="quarter" idx="3"/>
          </p:nvPr>
        </p:nvSpPr>
        <p:spPr>
          <a:xfrm>
            <a:off x="3124200" y="6356350"/>
            <a:ext cx="2895600" cy="365125"/>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5pPr>
          </a:lstStyle>
          <a:p>
            <a:pPr lvl="0" algn="ctr" eaLnBrk="1" latinLnBrk="1" hangingPunct="1"/>
            <a:endParaRPr lang="en-US" altLang="en-US" sz="1200">
              <a:solidFill>
                <a:srgbClr val="898989"/>
              </a:solidFill>
              <a:latin typeface="Calibri" pitchFamily="34" charset="0"/>
            </a:endParaRPr>
          </a:p>
        </p:txBody>
      </p:sp>
    </p:spTree>
  </p:cSld>
  <p:clrMapOvr>
    <a:masterClrMapping/>
  </p:clrMapOvr>
  <p:transitio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588" name="Title 1"/>
          <p:cNvSpPr>
            <a:spLocks noGrp="1"/>
          </p:cNvSpPr>
          <p:nvPr>
            <p:ph type="title"/>
          </p:nvPr>
        </p:nvSpPr>
        <p:spPr/>
        <p:txBody>
          <a:bodyPr/>
          <a:lstStyle/>
          <a:p>
            <a:r>
              <a:rPr lang="en-US" smtClean="0"/>
              <a:t>Click to edit Master title style</a:t>
            </a:r>
            <a:endParaRPr lang="en-US"/>
          </a:p>
        </p:txBody>
      </p:sp>
      <p:sp>
        <p:nvSpPr>
          <p:cNvPr id="1048589"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590" name="Date Placeholder 1048582"/>
          <p:cNvSpPr>
            <a:spLocks noGrp="1"/>
          </p:cNvSpPr>
          <p:nvPr>
            <p:ph type="dt" sz="half" idx="2"/>
          </p:nvPr>
        </p:nvSpPr>
        <p:spPr>
          <a:xfrm>
            <a:off x="457200" y="6356350"/>
            <a:ext cx="2133600" cy="365125"/>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5pPr>
          </a:lstStyle>
          <a:p>
            <a:pPr lvl="0" eaLnBrk="1" latinLnBrk="1" hangingPunct="1"/>
            <a:fld id="{566ABCEB-ACFC-4714-9973-3DA970169C29}" type="datetime1">
              <a:rPr lang="en-US" altLang="en-US" sz="1200">
                <a:solidFill>
                  <a:srgbClr val="898989"/>
                </a:solidFill>
                <a:latin typeface="Calibri" pitchFamily="34" charset="0"/>
              </a:rPr>
              <a:pPr lvl="0" eaLnBrk="1" latinLnBrk="1" hangingPunct="1"/>
              <a:t>8/21/2019</a:t>
            </a:fld>
            <a:endParaRPr lang="en-US" altLang="en-US" sz="1200">
              <a:solidFill>
                <a:srgbClr val="898989"/>
              </a:solidFill>
              <a:latin typeface="Calibri" pitchFamily="34" charset="0"/>
            </a:endParaRPr>
          </a:p>
        </p:txBody>
      </p:sp>
      <p:sp>
        <p:nvSpPr>
          <p:cNvPr id="1048591" name="Slide Number Placeholder 1048583"/>
          <p:cNvSpPr>
            <a:spLocks noGrp="1"/>
          </p:cNvSpPr>
          <p:nvPr>
            <p:ph type="sldNum" sz="quarter" idx="4"/>
          </p:nvPr>
        </p:nvSpPr>
        <p:spPr>
          <a:xfrm>
            <a:off x="6553200" y="6356350"/>
            <a:ext cx="2133600" cy="365125"/>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5pPr>
          </a:lstStyle>
          <a:p>
            <a:pPr lvl="0" algn="r" eaLnBrk="1" latinLnBrk="1" hangingPunct="1"/>
            <a:fld id="{566ABCEB-ACFC-4714-9973-3DA970169C29}" type="slidenum">
              <a:rPr lang="en-US" altLang="en-US" sz="1200">
                <a:solidFill>
                  <a:srgbClr val="898989"/>
                </a:solidFill>
                <a:latin typeface="Calibri" pitchFamily="34" charset="0"/>
              </a:rPr>
              <a:pPr lvl="0" algn="r" eaLnBrk="1" latinLnBrk="1" hangingPunct="1"/>
              <a:t>‹#›</a:t>
            </a:fld>
            <a:endParaRPr lang="en-US" altLang="en-US" sz="1200">
              <a:solidFill>
                <a:srgbClr val="898989"/>
              </a:solidFill>
              <a:latin typeface="Calibri" pitchFamily="34" charset="0"/>
            </a:endParaRPr>
          </a:p>
        </p:txBody>
      </p:sp>
      <p:sp>
        <p:nvSpPr>
          <p:cNvPr id="1048592" name="Footer Placeholder 1048584"/>
          <p:cNvSpPr>
            <a:spLocks noGrp="1"/>
          </p:cNvSpPr>
          <p:nvPr>
            <p:ph type="ftr" sz="quarter" idx="3"/>
          </p:nvPr>
        </p:nvSpPr>
        <p:spPr>
          <a:xfrm>
            <a:off x="3124200" y="6356350"/>
            <a:ext cx="2895600" cy="365125"/>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5pPr>
          </a:lstStyle>
          <a:p>
            <a:pPr lvl="0" algn="ctr" eaLnBrk="1" latinLnBrk="1" hangingPunct="1"/>
            <a:endParaRPr lang="en-US" altLang="en-US" sz="1200">
              <a:solidFill>
                <a:srgbClr val="898989"/>
              </a:solidFill>
              <a:latin typeface="Calibri" pitchFamily="34" charset="0"/>
            </a:endParaRPr>
          </a:p>
        </p:txBody>
      </p:sp>
    </p:spTree>
  </p:cSld>
  <p:clrMapOvr>
    <a:masterClrMapping/>
  </p:clrMapOvr>
  <p:transition spd="slow">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657"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1048658"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48659" name="Date Placeholder 1048654"/>
          <p:cNvSpPr>
            <a:spLocks noGrp="1"/>
          </p:cNvSpPr>
          <p:nvPr>
            <p:ph type="dt" sz="half" idx="2"/>
          </p:nvPr>
        </p:nvSpPr>
        <p:spPr>
          <a:xfrm>
            <a:off x="457200" y="6356350"/>
            <a:ext cx="2133600" cy="365125"/>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5pPr>
          </a:lstStyle>
          <a:p>
            <a:pPr lvl="0" eaLnBrk="1" latinLnBrk="1" hangingPunct="1"/>
            <a:fld id="{566ABCEB-ACFC-4714-9973-3DA970169C29}" type="datetime1">
              <a:rPr lang="en-US" altLang="en-US" sz="1200">
                <a:solidFill>
                  <a:srgbClr val="898989"/>
                </a:solidFill>
                <a:latin typeface="Calibri" pitchFamily="34" charset="0"/>
              </a:rPr>
              <a:pPr lvl="0" eaLnBrk="1" latinLnBrk="1" hangingPunct="1"/>
              <a:t>8/21/2019</a:t>
            </a:fld>
            <a:endParaRPr lang="en-US" altLang="en-US" sz="1200">
              <a:solidFill>
                <a:srgbClr val="898989"/>
              </a:solidFill>
              <a:latin typeface="Calibri" pitchFamily="34" charset="0"/>
            </a:endParaRPr>
          </a:p>
        </p:txBody>
      </p:sp>
      <p:sp>
        <p:nvSpPr>
          <p:cNvPr id="1048660" name="Slide Number Placeholder 1048655"/>
          <p:cNvSpPr>
            <a:spLocks noGrp="1"/>
          </p:cNvSpPr>
          <p:nvPr>
            <p:ph type="sldNum" sz="quarter" idx="4"/>
          </p:nvPr>
        </p:nvSpPr>
        <p:spPr>
          <a:xfrm>
            <a:off x="6553200" y="6356350"/>
            <a:ext cx="2133600" cy="365125"/>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5pPr>
          </a:lstStyle>
          <a:p>
            <a:pPr lvl="0" algn="r" eaLnBrk="1" latinLnBrk="1" hangingPunct="1"/>
            <a:fld id="{566ABCEB-ACFC-4714-9973-3DA970169C29}" type="slidenum">
              <a:rPr lang="en-US" altLang="en-US" sz="1200">
                <a:solidFill>
                  <a:srgbClr val="898989"/>
                </a:solidFill>
                <a:latin typeface="Calibri" pitchFamily="34" charset="0"/>
              </a:rPr>
              <a:pPr lvl="0" algn="r" eaLnBrk="1" latinLnBrk="1" hangingPunct="1"/>
              <a:t>‹#›</a:t>
            </a:fld>
            <a:endParaRPr lang="en-US" altLang="en-US" sz="1200">
              <a:solidFill>
                <a:srgbClr val="898989"/>
              </a:solidFill>
              <a:latin typeface="Calibri" pitchFamily="34" charset="0"/>
            </a:endParaRPr>
          </a:p>
        </p:txBody>
      </p:sp>
      <p:sp>
        <p:nvSpPr>
          <p:cNvPr id="1048661" name="Footer Placeholder 1048656"/>
          <p:cNvSpPr>
            <a:spLocks noGrp="1"/>
          </p:cNvSpPr>
          <p:nvPr>
            <p:ph type="ftr" sz="quarter" idx="3"/>
          </p:nvPr>
        </p:nvSpPr>
        <p:spPr>
          <a:xfrm>
            <a:off x="3124200" y="6356350"/>
            <a:ext cx="2895600" cy="365125"/>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5pPr>
          </a:lstStyle>
          <a:p>
            <a:pPr lvl="0" algn="ctr" eaLnBrk="1" latinLnBrk="1" hangingPunct="1"/>
            <a:endParaRPr lang="en-US" altLang="en-US" sz="1200">
              <a:solidFill>
                <a:srgbClr val="898989"/>
              </a:solidFill>
              <a:latin typeface="Calibri" pitchFamily="34" charset="0"/>
            </a:endParaRPr>
          </a:p>
        </p:txBody>
      </p:sp>
    </p:spTree>
  </p:cSld>
  <p:clrMapOvr>
    <a:masterClrMapping/>
  </p:clrMapOvr>
  <p:transition spd="slow">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662" name="Title 1"/>
          <p:cNvSpPr>
            <a:spLocks noGrp="1"/>
          </p:cNvSpPr>
          <p:nvPr>
            <p:ph type="title"/>
          </p:nvPr>
        </p:nvSpPr>
        <p:spPr/>
        <p:txBody>
          <a:bodyPr/>
          <a:lstStyle/>
          <a:p>
            <a:r>
              <a:rPr lang="en-US" smtClean="0"/>
              <a:t>Click to edit Master title style</a:t>
            </a:r>
            <a:endParaRPr lang="en-US"/>
          </a:p>
        </p:txBody>
      </p:sp>
      <p:sp>
        <p:nvSpPr>
          <p:cNvPr id="104866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6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65" name="Date Placeholder 1048623"/>
          <p:cNvSpPr>
            <a:spLocks noGrp="1"/>
          </p:cNvSpPr>
          <p:nvPr>
            <p:ph type="dt" sz="half" idx="2"/>
          </p:nvPr>
        </p:nvSpPr>
        <p:spPr>
          <a:xfrm>
            <a:off x="457200" y="6356350"/>
            <a:ext cx="2133600" cy="365125"/>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5pPr>
          </a:lstStyle>
          <a:p>
            <a:pPr lvl="0" eaLnBrk="1" latinLnBrk="1" hangingPunct="1"/>
            <a:fld id="{566ABCEB-ACFC-4714-9973-3DA970169C29}" type="datetime1">
              <a:rPr lang="en-US" altLang="en-US" sz="1200">
                <a:solidFill>
                  <a:srgbClr val="898989"/>
                </a:solidFill>
                <a:latin typeface="Calibri" pitchFamily="34" charset="0"/>
              </a:rPr>
              <a:pPr lvl="0" eaLnBrk="1" latinLnBrk="1" hangingPunct="1"/>
              <a:t>8/21/2019</a:t>
            </a:fld>
            <a:endParaRPr lang="en-US" altLang="en-US" sz="1200">
              <a:solidFill>
                <a:srgbClr val="898989"/>
              </a:solidFill>
              <a:latin typeface="Calibri" pitchFamily="34" charset="0"/>
            </a:endParaRPr>
          </a:p>
        </p:txBody>
      </p:sp>
      <p:sp>
        <p:nvSpPr>
          <p:cNvPr id="1048666" name="Slide Number Placeholder 1048624"/>
          <p:cNvSpPr>
            <a:spLocks noGrp="1"/>
          </p:cNvSpPr>
          <p:nvPr>
            <p:ph type="sldNum" sz="quarter" idx="4"/>
          </p:nvPr>
        </p:nvSpPr>
        <p:spPr>
          <a:xfrm>
            <a:off x="6553200" y="6356350"/>
            <a:ext cx="2133600" cy="365125"/>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5pPr>
          </a:lstStyle>
          <a:p>
            <a:pPr lvl="0" algn="r" eaLnBrk="1" latinLnBrk="1" hangingPunct="1"/>
            <a:fld id="{566ABCEB-ACFC-4714-9973-3DA970169C29}" type="slidenum">
              <a:rPr lang="en-US" altLang="en-US" sz="1200">
                <a:solidFill>
                  <a:srgbClr val="898989"/>
                </a:solidFill>
                <a:latin typeface="Calibri" pitchFamily="34" charset="0"/>
              </a:rPr>
              <a:pPr lvl="0" algn="r" eaLnBrk="1" latinLnBrk="1" hangingPunct="1"/>
              <a:t>‹#›</a:t>
            </a:fld>
            <a:endParaRPr lang="en-US" altLang="en-US" sz="1200">
              <a:solidFill>
                <a:srgbClr val="898989"/>
              </a:solidFill>
              <a:latin typeface="Calibri" pitchFamily="34" charset="0"/>
            </a:endParaRPr>
          </a:p>
        </p:txBody>
      </p:sp>
      <p:sp>
        <p:nvSpPr>
          <p:cNvPr id="1048667" name="Footer Placeholder 1048625"/>
          <p:cNvSpPr>
            <a:spLocks noGrp="1"/>
          </p:cNvSpPr>
          <p:nvPr>
            <p:ph type="ftr" sz="quarter" idx="3"/>
          </p:nvPr>
        </p:nvSpPr>
        <p:spPr>
          <a:xfrm>
            <a:off x="3124200" y="6356350"/>
            <a:ext cx="2895600" cy="365125"/>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5pPr>
          </a:lstStyle>
          <a:p>
            <a:pPr lvl="0" algn="ctr" eaLnBrk="1" latinLnBrk="1" hangingPunct="1"/>
            <a:endParaRPr lang="en-US" altLang="en-US" sz="1200">
              <a:solidFill>
                <a:srgbClr val="898989"/>
              </a:solidFill>
              <a:latin typeface="Calibri" pitchFamily="34" charset="0"/>
            </a:endParaRPr>
          </a:p>
        </p:txBody>
      </p:sp>
    </p:spTree>
  </p:cSld>
  <p:clrMapOvr>
    <a:masterClrMapping/>
  </p:clrMapOvr>
  <p:transition spd="slow">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668" name="Title 1"/>
          <p:cNvSpPr>
            <a:spLocks noGrp="1"/>
          </p:cNvSpPr>
          <p:nvPr>
            <p:ph type="title"/>
          </p:nvPr>
        </p:nvSpPr>
        <p:spPr/>
        <p:txBody>
          <a:bodyPr/>
          <a:lstStyle/>
          <a:p>
            <a:r>
              <a:rPr lang="en-US" smtClean="0"/>
              <a:t>Click to edit Master title style</a:t>
            </a:r>
            <a:endParaRPr lang="en-US"/>
          </a:p>
        </p:txBody>
      </p:sp>
      <p:sp>
        <p:nvSpPr>
          <p:cNvPr id="1048669"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8670"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71"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8672"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73" name="Date Placeholder 1048631"/>
          <p:cNvSpPr>
            <a:spLocks noGrp="1"/>
          </p:cNvSpPr>
          <p:nvPr>
            <p:ph type="dt" sz="half" idx="2"/>
          </p:nvPr>
        </p:nvSpPr>
        <p:spPr>
          <a:xfrm>
            <a:off x="457200" y="6356350"/>
            <a:ext cx="2133600" cy="365125"/>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5pPr>
          </a:lstStyle>
          <a:p>
            <a:pPr lvl="0" eaLnBrk="1" latinLnBrk="1" hangingPunct="1"/>
            <a:fld id="{566ABCEB-ACFC-4714-9973-3DA970169C29}" type="datetime1">
              <a:rPr lang="en-US" altLang="en-US" sz="1200">
                <a:solidFill>
                  <a:srgbClr val="898989"/>
                </a:solidFill>
                <a:latin typeface="Calibri" pitchFamily="34" charset="0"/>
              </a:rPr>
              <a:pPr lvl="0" eaLnBrk="1" latinLnBrk="1" hangingPunct="1"/>
              <a:t>8/21/2019</a:t>
            </a:fld>
            <a:endParaRPr lang="en-US" altLang="en-US" sz="1200">
              <a:solidFill>
                <a:srgbClr val="898989"/>
              </a:solidFill>
              <a:latin typeface="Calibri" pitchFamily="34" charset="0"/>
            </a:endParaRPr>
          </a:p>
        </p:txBody>
      </p:sp>
      <p:sp>
        <p:nvSpPr>
          <p:cNvPr id="1048674" name="Slide Number Placeholder 1048632"/>
          <p:cNvSpPr>
            <a:spLocks noGrp="1"/>
          </p:cNvSpPr>
          <p:nvPr>
            <p:ph type="sldNum" sz="quarter" idx="4"/>
          </p:nvPr>
        </p:nvSpPr>
        <p:spPr>
          <a:xfrm>
            <a:off x="6553200" y="6356350"/>
            <a:ext cx="2133600" cy="365125"/>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5pPr>
          </a:lstStyle>
          <a:p>
            <a:pPr lvl="0" algn="r" eaLnBrk="1" latinLnBrk="1" hangingPunct="1"/>
            <a:fld id="{566ABCEB-ACFC-4714-9973-3DA970169C29}" type="slidenum">
              <a:rPr lang="en-US" altLang="en-US" sz="1200">
                <a:solidFill>
                  <a:srgbClr val="898989"/>
                </a:solidFill>
                <a:latin typeface="Calibri" pitchFamily="34" charset="0"/>
              </a:rPr>
              <a:pPr lvl="0" algn="r" eaLnBrk="1" latinLnBrk="1" hangingPunct="1"/>
              <a:t>‹#›</a:t>
            </a:fld>
            <a:endParaRPr lang="en-US" altLang="en-US" sz="1200">
              <a:solidFill>
                <a:srgbClr val="898989"/>
              </a:solidFill>
              <a:latin typeface="Calibri" pitchFamily="34" charset="0"/>
            </a:endParaRPr>
          </a:p>
        </p:txBody>
      </p:sp>
      <p:sp>
        <p:nvSpPr>
          <p:cNvPr id="1048675" name="Footer Placeholder 1048633"/>
          <p:cNvSpPr>
            <a:spLocks noGrp="1"/>
          </p:cNvSpPr>
          <p:nvPr>
            <p:ph type="ftr" sz="quarter" idx="3"/>
          </p:nvPr>
        </p:nvSpPr>
        <p:spPr>
          <a:xfrm>
            <a:off x="3124200" y="6356350"/>
            <a:ext cx="2895600" cy="365125"/>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5pPr>
          </a:lstStyle>
          <a:p>
            <a:pPr lvl="0" algn="ctr" eaLnBrk="1" latinLnBrk="1" hangingPunct="1"/>
            <a:endParaRPr lang="en-US" altLang="en-US" sz="1200">
              <a:solidFill>
                <a:srgbClr val="898989"/>
              </a:solidFill>
              <a:latin typeface="Calibri" pitchFamily="34" charset="0"/>
            </a:endParaRPr>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637" name="Title 1"/>
          <p:cNvSpPr>
            <a:spLocks noGrp="1"/>
          </p:cNvSpPr>
          <p:nvPr>
            <p:ph type="title"/>
          </p:nvPr>
        </p:nvSpPr>
        <p:spPr/>
        <p:txBody>
          <a:bodyPr/>
          <a:lstStyle/>
          <a:p>
            <a:r>
              <a:rPr lang="en-US" smtClean="0"/>
              <a:t>Click to edit Master title style</a:t>
            </a:r>
            <a:endParaRPr lang="en-US"/>
          </a:p>
        </p:txBody>
      </p:sp>
      <p:sp>
        <p:nvSpPr>
          <p:cNvPr id="1048638" name="Date Placeholder 1048635"/>
          <p:cNvSpPr>
            <a:spLocks noGrp="1"/>
          </p:cNvSpPr>
          <p:nvPr>
            <p:ph type="dt" sz="half" idx="2"/>
          </p:nvPr>
        </p:nvSpPr>
        <p:spPr>
          <a:xfrm>
            <a:off x="457200" y="6356350"/>
            <a:ext cx="2133600" cy="365125"/>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5pPr>
          </a:lstStyle>
          <a:p>
            <a:pPr lvl="0" eaLnBrk="1" latinLnBrk="1" hangingPunct="1"/>
            <a:fld id="{566ABCEB-ACFC-4714-9973-3DA970169C29}" type="datetime1">
              <a:rPr lang="en-US" altLang="en-US" sz="1200">
                <a:solidFill>
                  <a:srgbClr val="898989"/>
                </a:solidFill>
                <a:latin typeface="Calibri" pitchFamily="34" charset="0"/>
              </a:rPr>
              <a:pPr lvl="0" eaLnBrk="1" latinLnBrk="1" hangingPunct="1"/>
              <a:t>8/21/2019</a:t>
            </a:fld>
            <a:endParaRPr lang="en-US" altLang="en-US" sz="1200">
              <a:solidFill>
                <a:srgbClr val="898989"/>
              </a:solidFill>
              <a:latin typeface="Calibri" pitchFamily="34" charset="0"/>
            </a:endParaRPr>
          </a:p>
        </p:txBody>
      </p:sp>
      <p:sp>
        <p:nvSpPr>
          <p:cNvPr id="1048639" name="Slide Number Placeholder 1048636"/>
          <p:cNvSpPr>
            <a:spLocks noGrp="1"/>
          </p:cNvSpPr>
          <p:nvPr>
            <p:ph type="sldNum" sz="quarter" idx="4"/>
          </p:nvPr>
        </p:nvSpPr>
        <p:spPr>
          <a:xfrm>
            <a:off x="6553200" y="6356350"/>
            <a:ext cx="2133600" cy="365125"/>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5pPr>
          </a:lstStyle>
          <a:p>
            <a:pPr lvl="0" algn="r" eaLnBrk="1" latinLnBrk="1" hangingPunct="1"/>
            <a:fld id="{566ABCEB-ACFC-4714-9973-3DA970169C29}" type="slidenum">
              <a:rPr lang="en-US" altLang="en-US" sz="1200">
                <a:solidFill>
                  <a:srgbClr val="898989"/>
                </a:solidFill>
                <a:latin typeface="Calibri" pitchFamily="34" charset="0"/>
              </a:rPr>
              <a:pPr lvl="0" algn="r" eaLnBrk="1" latinLnBrk="1" hangingPunct="1"/>
              <a:t>‹#›</a:t>
            </a:fld>
            <a:endParaRPr lang="en-US" altLang="en-US" sz="1200">
              <a:solidFill>
                <a:srgbClr val="898989"/>
              </a:solidFill>
              <a:latin typeface="Calibri" pitchFamily="34" charset="0"/>
            </a:endParaRPr>
          </a:p>
        </p:txBody>
      </p:sp>
      <p:sp>
        <p:nvSpPr>
          <p:cNvPr id="1048640" name="Footer Placeholder 1048637"/>
          <p:cNvSpPr>
            <a:spLocks noGrp="1"/>
          </p:cNvSpPr>
          <p:nvPr>
            <p:ph type="ftr" sz="quarter" idx="3"/>
          </p:nvPr>
        </p:nvSpPr>
        <p:spPr>
          <a:xfrm>
            <a:off x="3124200" y="6356350"/>
            <a:ext cx="2895600" cy="365125"/>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5pPr>
          </a:lstStyle>
          <a:p>
            <a:pPr lvl="0" algn="ctr" eaLnBrk="1" latinLnBrk="1" hangingPunct="1"/>
            <a:endParaRPr lang="en-US" altLang="en-US" sz="1200">
              <a:solidFill>
                <a:srgbClr val="898989"/>
              </a:solidFill>
              <a:latin typeface="Calibri" pitchFamily="34" charset="0"/>
            </a:endParaRPr>
          </a:p>
        </p:txBody>
      </p:sp>
    </p:spTree>
  </p:cSld>
  <p:clrMapOvr>
    <a:masterClrMapping/>
  </p:clrMapOvr>
  <p:transition spd="slow">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676" name="Date Placeholder 1048643"/>
          <p:cNvSpPr>
            <a:spLocks noGrp="1"/>
          </p:cNvSpPr>
          <p:nvPr>
            <p:ph type="dt" sz="half" idx="2"/>
          </p:nvPr>
        </p:nvSpPr>
        <p:spPr>
          <a:xfrm>
            <a:off x="457200" y="6356350"/>
            <a:ext cx="2133600" cy="365125"/>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5pPr>
          </a:lstStyle>
          <a:p>
            <a:pPr lvl="0" eaLnBrk="1" latinLnBrk="1" hangingPunct="1"/>
            <a:fld id="{566ABCEB-ACFC-4714-9973-3DA970169C29}" type="datetime1">
              <a:rPr lang="en-US" altLang="en-US" sz="1200">
                <a:solidFill>
                  <a:srgbClr val="898989"/>
                </a:solidFill>
                <a:latin typeface="Calibri" pitchFamily="34" charset="0"/>
              </a:rPr>
              <a:pPr lvl="0" eaLnBrk="1" latinLnBrk="1" hangingPunct="1"/>
              <a:t>8/21/2019</a:t>
            </a:fld>
            <a:endParaRPr lang="en-US" altLang="en-US" sz="1200">
              <a:solidFill>
                <a:srgbClr val="898989"/>
              </a:solidFill>
              <a:latin typeface="Calibri" pitchFamily="34" charset="0"/>
            </a:endParaRPr>
          </a:p>
        </p:txBody>
      </p:sp>
      <p:sp>
        <p:nvSpPr>
          <p:cNvPr id="1048677" name="Slide Number Placeholder 1048644"/>
          <p:cNvSpPr>
            <a:spLocks noGrp="1"/>
          </p:cNvSpPr>
          <p:nvPr>
            <p:ph type="sldNum" sz="quarter" idx="4"/>
          </p:nvPr>
        </p:nvSpPr>
        <p:spPr>
          <a:xfrm>
            <a:off x="6553200" y="6356350"/>
            <a:ext cx="2133600" cy="365125"/>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5pPr>
          </a:lstStyle>
          <a:p>
            <a:pPr lvl="0" algn="r" eaLnBrk="1" latinLnBrk="1" hangingPunct="1"/>
            <a:fld id="{566ABCEB-ACFC-4714-9973-3DA970169C29}" type="slidenum">
              <a:rPr lang="en-US" altLang="en-US" sz="1200">
                <a:solidFill>
                  <a:srgbClr val="898989"/>
                </a:solidFill>
                <a:latin typeface="Calibri" pitchFamily="34" charset="0"/>
              </a:rPr>
              <a:pPr lvl="0" algn="r" eaLnBrk="1" latinLnBrk="1" hangingPunct="1"/>
              <a:t>‹#›</a:t>
            </a:fld>
            <a:endParaRPr lang="en-US" altLang="en-US" sz="1200">
              <a:solidFill>
                <a:srgbClr val="898989"/>
              </a:solidFill>
              <a:latin typeface="Calibri" pitchFamily="34" charset="0"/>
            </a:endParaRPr>
          </a:p>
        </p:txBody>
      </p:sp>
      <p:sp>
        <p:nvSpPr>
          <p:cNvPr id="1048678" name="Footer Placeholder 1048645"/>
          <p:cNvSpPr>
            <a:spLocks noGrp="1"/>
          </p:cNvSpPr>
          <p:nvPr>
            <p:ph type="ftr" sz="quarter" idx="3"/>
          </p:nvPr>
        </p:nvSpPr>
        <p:spPr>
          <a:xfrm>
            <a:off x="3124200" y="6356350"/>
            <a:ext cx="2895600" cy="365125"/>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5pPr>
          </a:lstStyle>
          <a:p>
            <a:pPr lvl="0" algn="ctr" eaLnBrk="1" latinLnBrk="1" hangingPunct="1"/>
            <a:endParaRPr lang="en-US" altLang="en-US" sz="1200">
              <a:solidFill>
                <a:srgbClr val="898989"/>
              </a:solidFill>
              <a:latin typeface="Calibri" pitchFamily="34" charset="0"/>
            </a:endParaRPr>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679"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1048680"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81"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48682" name="Date Placeholder 1048665"/>
          <p:cNvSpPr>
            <a:spLocks noGrp="1"/>
          </p:cNvSpPr>
          <p:nvPr>
            <p:ph type="dt" sz="half" idx="2"/>
          </p:nvPr>
        </p:nvSpPr>
        <p:spPr>
          <a:xfrm>
            <a:off x="457200" y="6356350"/>
            <a:ext cx="2133600" cy="365125"/>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5pPr>
          </a:lstStyle>
          <a:p>
            <a:pPr lvl="0" eaLnBrk="1" latinLnBrk="1" hangingPunct="1"/>
            <a:fld id="{566ABCEB-ACFC-4714-9973-3DA970169C29}" type="datetime1">
              <a:rPr lang="en-US" altLang="en-US" sz="1200">
                <a:solidFill>
                  <a:srgbClr val="898989"/>
                </a:solidFill>
                <a:latin typeface="Calibri" pitchFamily="34" charset="0"/>
              </a:rPr>
              <a:pPr lvl="0" eaLnBrk="1" latinLnBrk="1" hangingPunct="1"/>
              <a:t>8/21/2019</a:t>
            </a:fld>
            <a:endParaRPr lang="en-US" altLang="en-US" sz="1200">
              <a:solidFill>
                <a:srgbClr val="898989"/>
              </a:solidFill>
              <a:latin typeface="Calibri" pitchFamily="34" charset="0"/>
            </a:endParaRPr>
          </a:p>
        </p:txBody>
      </p:sp>
      <p:sp>
        <p:nvSpPr>
          <p:cNvPr id="1048683" name="Slide Number Placeholder 1048666"/>
          <p:cNvSpPr>
            <a:spLocks noGrp="1"/>
          </p:cNvSpPr>
          <p:nvPr>
            <p:ph type="sldNum" sz="quarter" idx="4"/>
          </p:nvPr>
        </p:nvSpPr>
        <p:spPr>
          <a:xfrm>
            <a:off x="6553200" y="6356350"/>
            <a:ext cx="2133600" cy="365125"/>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5pPr>
          </a:lstStyle>
          <a:p>
            <a:pPr lvl="0" algn="r" eaLnBrk="1" latinLnBrk="1" hangingPunct="1"/>
            <a:fld id="{566ABCEB-ACFC-4714-9973-3DA970169C29}" type="slidenum">
              <a:rPr lang="en-US" altLang="en-US" sz="1200">
                <a:solidFill>
                  <a:srgbClr val="898989"/>
                </a:solidFill>
                <a:latin typeface="Calibri" pitchFamily="34" charset="0"/>
              </a:rPr>
              <a:pPr lvl="0" algn="r" eaLnBrk="1" latinLnBrk="1" hangingPunct="1"/>
              <a:t>‹#›</a:t>
            </a:fld>
            <a:endParaRPr lang="en-US" altLang="en-US" sz="1200">
              <a:solidFill>
                <a:srgbClr val="898989"/>
              </a:solidFill>
              <a:latin typeface="Calibri" pitchFamily="34" charset="0"/>
            </a:endParaRPr>
          </a:p>
        </p:txBody>
      </p:sp>
      <p:sp>
        <p:nvSpPr>
          <p:cNvPr id="1048684" name="Footer Placeholder 1048667"/>
          <p:cNvSpPr>
            <a:spLocks noGrp="1"/>
          </p:cNvSpPr>
          <p:nvPr>
            <p:ph type="ftr" sz="quarter" idx="3"/>
          </p:nvPr>
        </p:nvSpPr>
        <p:spPr>
          <a:xfrm>
            <a:off x="3124200" y="6356350"/>
            <a:ext cx="2895600" cy="365125"/>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5pPr>
          </a:lstStyle>
          <a:p>
            <a:pPr lvl="0" algn="ctr" eaLnBrk="1" latinLnBrk="1" hangingPunct="1"/>
            <a:endParaRPr lang="en-US" altLang="en-US" sz="1200">
              <a:solidFill>
                <a:srgbClr val="898989"/>
              </a:solidFill>
              <a:latin typeface="Calibri" pitchFamily="34" charset="0"/>
            </a:endParaRPr>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646"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1048647" name="Picture Placeholder 2"/>
          <p:cNvSpPr>
            <a:spLocks noGrp="1"/>
          </p:cNvSpPr>
          <p:nvPr>
            <p:ph type="pic" idx="1"/>
          </p:nvPr>
        </p:nvSpPr>
        <p:spPr>
          <a:xfrm>
            <a:off x="1792288" y="612775"/>
            <a:ext cx="5486400" cy="4114800"/>
          </a:xfrm>
        </p:spPr>
        <p:txBody>
          <a:bodyPr vert="horz" wrap="square" lIns="91440" tIns="45720" rIns="91440" bIns="45720" numCol="1" rtlCol="0" anchor="t" anchorCtr="0" compatLnSpc="1">
            <a:prstTxWarp prst="textNoShape">
              <a:avLst/>
            </a:prstTxWarp>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charset="0"/>
              <a:buNone/>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1048648"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48649" name="Date Placeholder 1048649"/>
          <p:cNvSpPr>
            <a:spLocks noGrp="1"/>
          </p:cNvSpPr>
          <p:nvPr>
            <p:ph type="dt" sz="half" idx="2"/>
          </p:nvPr>
        </p:nvSpPr>
        <p:spPr>
          <a:xfrm>
            <a:off x="457200" y="6356350"/>
            <a:ext cx="2133600" cy="365125"/>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5pPr>
          </a:lstStyle>
          <a:p>
            <a:pPr lvl="0" eaLnBrk="1" latinLnBrk="1" hangingPunct="1"/>
            <a:fld id="{566ABCEB-ACFC-4714-9973-3DA970169C29}" type="datetime1">
              <a:rPr lang="en-US" altLang="en-US" sz="1200">
                <a:solidFill>
                  <a:srgbClr val="898989"/>
                </a:solidFill>
                <a:latin typeface="Calibri" pitchFamily="34" charset="0"/>
              </a:rPr>
              <a:pPr lvl="0" eaLnBrk="1" latinLnBrk="1" hangingPunct="1"/>
              <a:t>8/21/2019</a:t>
            </a:fld>
            <a:endParaRPr lang="en-US" altLang="en-US" sz="1200">
              <a:solidFill>
                <a:srgbClr val="898989"/>
              </a:solidFill>
              <a:latin typeface="Calibri" pitchFamily="34" charset="0"/>
            </a:endParaRPr>
          </a:p>
        </p:txBody>
      </p:sp>
      <p:sp>
        <p:nvSpPr>
          <p:cNvPr id="1048650" name="Slide Number Placeholder 1048650"/>
          <p:cNvSpPr>
            <a:spLocks noGrp="1"/>
          </p:cNvSpPr>
          <p:nvPr>
            <p:ph type="sldNum" sz="quarter" idx="4"/>
          </p:nvPr>
        </p:nvSpPr>
        <p:spPr>
          <a:xfrm>
            <a:off x="6553200" y="6356350"/>
            <a:ext cx="2133600" cy="365125"/>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5pPr>
          </a:lstStyle>
          <a:p>
            <a:pPr lvl="0" algn="r" eaLnBrk="1" latinLnBrk="1" hangingPunct="1"/>
            <a:fld id="{566ABCEB-ACFC-4714-9973-3DA970169C29}" type="slidenum">
              <a:rPr lang="en-US" altLang="en-US" sz="1200">
                <a:solidFill>
                  <a:srgbClr val="898989"/>
                </a:solidFill>
                <a:latin typeface="Calibri" pitchFamily="34" charset="0"/>
              </a:rPr>
              <a:pPr lvl="0" algn="r" eaLnBrk="1" latinLnBrk="1" hangingPunct="1"/>
              <a:t>‹#›</a:t>
            </a:fld>
            <a:endParaRPr lang="en-US" altLang="en-US" sz="1200">
              <a:solidFill>
                <a:srgbClr val="898989"/>
              </a:solidFill>
              <a:latin typeface="Calibri" pitchFamily="34" charset="0"/>
            </a:endParaRPr>
          </a:p>
        </p:txBody>
      </p:sp>
      <p:sp>
        <p:nvSpPr>
          <p:cNvPr id="1048651" name="Footer Placeholder 1048651"/>
          <p:cNvSpPr>
            <a:spLocks noGrp="1"/>
          </p:cNvSpPr>
          <p:nvPr>
            <p:ph type="ftr" sz="quarter" idx="3"/>
          </p:nvPr>
        </p:nvSpPr>
        <p:spPr>
          <a:xfrm>
            <a:off x="3124200" y="6356350"/>
            <a:ext cx="2895600" cy="365125"/>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5pPr>
          </a:lstStyle>
          <a:p>
            <a:pPr lvl="0" algn="ctr" eaLnBrk="1" latinLnBrk="1" hangingPunct="1"/>
            <a:endParaRPr lang="en-US" altLang="en-US" sz="1200">
              <a:solidFill>
                <a:srgbClr val="898989"/>
              </a:solidFill>
              <a:latin typeface="Calibri" pitchFamily="34" charset="0"/>
            </a:endParaRPr>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48576" name="Title Placeholder 1048575"/>
          <p:cNvSpPr>
            <a:spLocks noGrp="1"/>
          </p:cNvSpPr>
          <p:nvPr>
            <p:ph type="title"/>
          </p:nvPr>
        </p:nvSpPr>
        <p:spPr>
          <a:xfrm>
            <a:off x="457200" y="274637"/>
            <a:ext cx="8229600" cy="1143000"/>
          </a:xfrm>
          <a:prstGeom prst="rect">
            <a:avLst/>
          </a:prstGeom>
          <a:noFill/>
          <a:ln>
            <a:noFill/>
          </a:ln>
        </p:spPr>
        <p:txBody>
          <a:bodyPr vert="horz" lIns="91440" tIns="45720" rIns="91440" bIns="45720" anchor="ctr"/>
          <a:lstStyle/>
          <a:p>
            <a:pPr lvl="0"/>
            <a:r>
              <a:rPr lang="zh-CN" altLang="en-US"/>
              <a:t>Click to edit Master title style</a:t>
            </a:r>
          </a:p>
        </p:txBody>
      </p:sp>
      <p:sp>
        <p:nvSpPr>
          <p:cNvPr id="1048577" name="Text Placeholder 1048576"/>
          <p:cNvSpPr>
            <a:spLocks noGrp="1"/>
          </p:cNvSpPr>
          <p:nvPr>
            <p:ph type="body" idx="1"/>
          </p:nvPr>
        </p:nvSpPr>
        <p:spPr>
          <a:xfrm>
            <a:off x="457200" y="1600200"/>
            <a:ext cx="8229600" cy="4525962"/>
          </a:xfrm>
          <a:prstGeom prst="rect">
            <a:avLst/>
          </a:prstGeom>
          <a:noFill/>
          <a:ln>
            <a:noFill/>
          </a:ln>
        </p:spPr>
        <p:txBody>
          <a:bodyPr vert="horz" lIns="91440" tIns="45720" rIns="91440" bIns="45720" anchor="t"/>
          <a:lstStyle/>
          <a:p>
            <a:pPr lvl="0"/>
            <a:r>
              <a:rPr lang="zh-CN" altLang="en-US"/>
              <a:t>Click to edit Master text styles</a:t>
            </a:r>
          </a:p>
          <a:p>
            <a:pPr lvl="1"/>
            <a:r>
              <a:rPr lang="zh-CN" altLang="en-US"/>
              <a:t>Second level</a:t>
            </a:r>
          </a:p>
          <a:p>
            <a:pPr lvl="2"/>
            <a:r>
              <a:rPr lang="zh-CN" altLang="en-US"/>
              <a:t>Third level</a:t>
            </a:r>
          </a:p>
          <a:p>
            <a:pPr lvl="3"/>
            <a:r>
              <a:rPr lang="zh-CN" altLang="en-US"/>
              <a:t>Fourth level</a:t>
            </a:r>
          </a:p>
          <a:p>
            <a:pPr lvl="4"/>
            <a:r>
              <a:rPr lang="zh-CN" altLang="en-US"/>
              <a:t>Fifth level</a:t>
            </a:r>
          </a:p>
        </p:txBody>
      </p:sp>
      <p:sp>
        <p:nvSpPr>
          <p:cNvPr id="1048578" name="Date Placeholder 1048577"/>
          <p:cNvSpPr>
            <a:spLocks noGrp="1"/>
          </p:cNvSpPr>
          <p:nvPr>
            <p:ph type="dt" sz="half" idx="2"/>
          </p:nvPr>
        </p:nvSpPr>
        <p:spPr>
          <a:xfrm>
            <a:off x="457200" y="6356350"/>
            <a:ext cx="2133600" cy="365125"/>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5pPr>
          </a:lstStyle>
          <a:p>
            <a:pPr lvl="0" eaLnBrk="1" latinLnBrk="1" hangingPunct="1"/>
            <a:fld id="{566ABCEB-ACFC-4714-9973-3DA970169C29}" type="datetime1">
              <a:rPr lang="en-US" altLang="en-US" sz="1200">
                <a:solidFill>
                  <a:srgbClr val="898989"/>
                </a:solidFill>
                <a:latin typeface="Calibri" pitchFamily="34" charset="0"/>
              </a:rPr>
              <a:pPr lvl="0" eaLnBrk="1" latinLnBrk="1" hangingPunct="1"/>
              <a:t>8/21/2019</a:t>
            </a:fld>
            <a:endParaRPr lang="en-US" altLang="en-US" sz="1200">
              <a:solidFill>
                <a:srgbClr val="898989"/>
              </a:solidFill>
              <a:latin typeface="Calibri" pitchFamily="34" charset="0"/>
            </a:endParaRPr>
          </a:p>
        </p:txBody>
      </p:sp>
      <p:sp>
        <p:nvSpPr>
          <p:cNvPr id="1048579" name="Footer Placeholder 1048578"/>
          <p:cNvSpPr>
            <a:spLocks noGrp="1"/>
          </p:cNvSpPr>
          <p:nvPr>
            <p:ph type="ftr" sz="quarter" idx="3"/>
          </p:nvPr>
        </p:nvSpPr>
        <p:spPr>
          <a:xfrm>
            <a:off x="3124200" y="6356350"/>
            <a:ext cx="2895600" cy="365125"/>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5pPr>
          </a:lstStyle>
          <a:p>
            <a:pPr lvl="0" algn="ctr" eaLnBrk="1" latinLnBrk="1" hangingPunct="1"/>
            <a:endParaRPr lang="en-US" altLang="en-US" sz="1200">
              <a:solidFill>
                <a:srgbClr val="898989"/>
              </a:solidFill>
              <a:latin typeface="Calibri" pitchFamily="34" charset="0"/>
            </a:endParaRPr>
          </a:p>
        </p:txBody>
      </p:sp>
      <p:sp>
        <p:nvSpPr>
          <p:cNvPr id="1048580" name="Slide Number Placeholder 1048579"/>
          <p:cNvSpPr>
            <a:spLocks noGrp="1"/>
          </p:cNvSpPr>
          <p:nvPr>
            <p:ph type="sldNum" sz="quarter" idx="4"/>
          </p:nvPr>
        </p:nvSpPr>
        <p:spPr>
          <a:xfrm>
            <a:off x="6553200" y="6356350"/>
            <a:ext cx="2133600" cy="365125"/>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5pPr>
          </a:lstStyle>
          <a:p>
            <a:pPr lvl="0" algn="r" eaLnBrk="1" latinLnBrk="1" hangingPunct="1"/>
            <a:fld id="{566ABCEB-ACFC-4714-9973-3DA970169C29}" type="slidenum">
              <a:rPr lang="en-US" altLang="en-US" sz="1200">
                <a:solidFill>
                  <a:srgbClr val="898989"/>
                </a:solidFill>
                <a:latin typeface="Calibri" pitchFamily="34" charset="0"/>
              </a:rPr>
              <a:pPr lvl="0" algn="r" eaLnBrk="1" latinLnBrk="1" hangingPunct="1"/>
              <a:t>‹#›</a:t>
            </a:fld>
            <a:endParaRPr lang="en-US" altLang="en-US" sz="1200">
              <a:solidFill>
                <a:srgbClr val="898989"/>
              </a:solidFill>
              <a:latin typeface="Calibri" pitchFamily="34" charset="0"/>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lcasp.org.vn/" TargetMode="Externa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hyperlink" Target="http://www.lcasp.org.vn/"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lcasp.org.vn/"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lcasp.org.vn/"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hyperlink" Target="http://www.lcasp.org.vn/"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lcasp.org.vn/"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mailto:nguyenthe.hinh@gmail.com" TargetMode="Externa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hyperlink" Target="http://www.lcasp.org.vn/"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lcasp.org.vn/"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lcasp.org.vn/"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lcasp.org.vn/"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lcasp.org.vn/"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lcasp.org.vn/"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lcasp.org.vn/"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6" name="Title 1048604"/>
          <p:cNvSpPr>
            <a:spLocks noGrp="1"/>
          </p:cNvSpPr>
          <p:nvPr>
            <p:ph type="ctrTitle"/>
          </p:nvPr>
        </p:nvSpPr>
        <p:spPr>
          <a:xfrm>
            <a:off x="661987" y="2133601"/>
            <a:ext cx="8177214" cy="2667000"/>
          </a:xfrm>
          <a:prstGeom prst="rect">
            <a:avLst/>
          </a:prstGeom>
          <a:noFill/>
          <a:ln>
            <a:noFill/>
          </a:ln>
        </p:spPr>
        <p:txBody>
          <a:bodyPr vert="horz" lIns="91440" tIns="45720" rIns="91440" bIns="45720" anchor="ctr"/>
          <a:lstStyle>
            <a:lvl1pPr algn="ctr">
              <a:defRPr sz="4400"/>
            </a:lvl1pPr>
          </a:lstStyle>
          <a:p>
            <a:pPr lvl="0" eaLnBrk="1" latinLnBrk="1" hangingPunct="1"/>
            <a:r>
              <a:rPr sz="2300" dirty="0"/>
              <a:t/>
            </a:r>
            <a:br>
              <a:rPr sz="2300" dirty="0"/>
            </a:br>
            <a:r>
              <a:rPr lang="en-US" sz="2300" dirty="0" smtClean="0"/>
              <a:t/>
            </a:r>
            <a:br>
              <a:rPr lang="en-US" sz="2300" dirty="0" smtClean="0"/>
            </a:br>
            <a:r>
              <a:rPr lang="en-US" sz="3200" b="1" dirty="0" smtClean="0">
                <a:solidFill>
                  <a:srgbClr val="002060"/>
                </a:solidFill>
                <a:latin typeface="Arial" panose="020B0604020202020204" pitchFamily="34" charset="0"/>
                <a:cs typeface="Arial" panose="020B0604020202020204" pitchFamily="34" charset="0"/>
              </a:rPr>
              <a:t>KẾT QUẢ THỰC HIỆN MỘT SỐ MÔ HÌNH</a:t>
            </a:r>
            <a:br>
              <a:rPr lang="en-US" sz="3200" b="1" dirty="0" smtClean="0">
                <a:solidFill>
                  <a:srgbClr val="002060"/>
                </a:solidFill>
                <a:latin typeface="Arial" panose="020B0604020202020204" pitchFamily="34" charset="0"/>
                <a:cs typeface="Arial" panose="020B0604020202020204" pitchFamily="34" charset="0"/>
              </a:rPr>
            </a:br>
            <a:r>
              <a:rPr lang="en-US" sz="3200" b="1" dirty="0" smtClean="0">
                <a:solidFill>
                  <a:srgbClr val="002060"/>
                </a:solidFill>
                <a:latin typeface="Arial" panose="020B0604020202020204" pitchFamily="34" charset="0"/>
                <a:cs typeface="Arial" panose="020B0604020202020204" pitchFamily="34" charset="0"/>
              </a:rPr>
              <a:t>KHAI THÁC, SỬ DỤNG CHẤT THẢI CHĂN NUÔI SẢN XUẤT PHÂN BÓN HỮU CƠ</a:t>
            </a:r>
            <a:r>
              <a:rPr lang="en-US" altLang="en-US" sz="2400" b="1" dirty="0" smtClean="0">
                <a:solidFill>
                  <a:srgbClr val="002060"/>
                </a:solidFill>
                <a:latin typeface="Arial" panose="020B0604020202020204" pitchFamily="34" charset="0"/>
                <a:cs typeface="Arial" panose="020B0604020202020204" pitchFamily="34" charset="0"/>
              </a:rPr>
              <a:t/>
            </a:r>
            <a:br>
              <a:rPr lang="en-US" altLang="en-US" sz="2400" b="1" dirty="0" smtClean="0">
                <a:solidFill>
                  <a:srgbClr val="002060"/>
                </a:solidFill>
                <a:latin typeface="Arial" panose="020B0604020202020204" pitchFamily="34" charset="0"/>
                <a:cs typeface="Arial" panose="020B0604020202020204" pitchFamily="34" charset="0"/>
              </a:rPr>
            </a:br>
            <a:r>
              <a:rPr lang="en-US" altLang="en-US" sz="2400" b="1" dirty="0" smtClean="0">
                <a:solidFill>
                  <a:srgbClr val="002060"/>
                </a:solidFill>
                <a:latin typeface="Arial" panose="020B0604020202020204" pitchFamily="34" charset="0"/>
                <a:cs typeface="Arial" panose="020B0604020202020204" pitchFamily="34" charset="0"/>
              </a:rPr>
              <a:t> </a:t>
            </a:r>
            <a:r>
              <a:rPr lang="vi-VN" altLang="vi-VN" sz="2400" b="1" dirty="0" smtClean="0">
                <a:solidFill>
                  <a:srgbClr val="002060"/>
                </a:solidFill>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
            </a:r>
            <a:br>
              <a:rPr sz="2400" dirty="0">
                <a:latin typeface="Arial" panose="020B0604020202020204" pitchFamily="34" charset="0"/>
                <a:cs typeface="Arial" panose="020B0604020202020204" pitchFamily="34" charset="0"/>
              </a:rPr>
            </a:br>
            <a:r>
              <a:rPr lang="en-US" altLang="en-US" sz="2000" b="1" dirty="0">
                <a:solidFill>
                  <a:srgbClr val="002060"/>
                </a:solidFill>
                <a:latin typeface="Arial" panose="020B0604020202020204" pitchFamily="34" charset="0"/>
                <a:cs typeface="Arial" panose="020B0604020202020204" pitchFamily="34" charset="0"/>
              </a:rPr>
              <a:t>DỰ ÁN HỖ TRỢ NÔNG NGHIỆP CÁC BON THẤP (LCASP) </a:t>
            </a:r>
            <a:r>
              <a:rPr lang="en-US" altLang="vi-VN" sz="2000" b="1" dirty="0">
                <a:solidFill>
                  <a:srgbClr val="002060"/>
                </a:solidFill>
                <a:latin typeface="Arial" panose="020B0604020202020204" pitchFamily="34" charset="0"/>
                <a:cs typeface="Arial" panose="020B0604020202020204" pitchFamily="34" charset="0"/>
              </a:rPr>
              <a:t/>
            </a:r>
            <a:br>
              <a:rPr lang="en-US" altLang="vi-VN" sz="2000" b="1" dirty="0">
                <a:solidFill>
                  <a:srgbClr val="002060"/>
                </a:solidFill>
                <a:latin typeface="Arial" panose="020B0604020202020204" pitchFamily="34" charset="0"/>
                <a:cs typeface="Arial" panose="020B0604020202020204" pitchFamily="34" charset="0"/>
              </a:rPr>
            </a:br>
            <a:r>
              <a:rPr lang="en-US" altLang="vi-VN" sz="2000" b="1" dirty="0">
                <a:solidFill>
                  <a:srgbClr val="002060"/>
                </a:solidFill>
                <a:latin typeface="Arial" panose="020B0604020202020204" pitchFamily="34" charset="0"/>
                <a:cs typeface="Arial" panose="020B0604020202020204" pitchFamily="34" charset="0"/>
              </a:rPr>
              <a:t>No. 2968-VIE (SF</a:t>
            </a:r>
            <a:r>
              <a:rPr lang="en-US" altLang="vi-VN" sz="2000" b="1" dirty="0" smtClean="0">
                <a:solidFill>
                  <a:srgbClr val="002060"/>
                </a:solidFill>
                <a:latin typeface="Arial" panose="020B0604020202020204" pitchFamily="34" charset="0"/>
                <a:cs typeface="Arial" panose="020B0604020202020204" pitchFamily="34" charset="0"/>
              </a:rPr>
              <a:t>)</a:t>
            </a:r>
            <a:br>
              <a:rPr lang="en-US" altLang="vi-VN" sz="2000" b="1" dirty="0" smtClean="0">
                <a:solidFill>
                  <a:srgbClr val="002060"/>
                </a:solidFill>
                <a:latin typeface="Arial" panose="020B0604020202020204" pitchFamily="34" charset="0"/>
                <a:cs typeface="Arial" panose="020B0604020202020204" pitchFamily="34" charset="0"/>
              </a:rPr>
            </a:br>
            <a:r>
              <a:rPr lang="en-US" altLang="vi-VN" sz="2000" b="1" dirty="0">
                <a:solidFill>
                  <a:srgbClr val="002060"/>
                </a:solidFill>
                <a:latin typeface="Arial" panose="020B0604020202020204" pitchFamily="34" charset="0"/>
                <a:cs typeface="Arial" panose="020B0604020202020204" pitchFamily="34" charset="0"/>
              </a:rPr>
              <a:t/>
            </a:r>
            <a:br>
              <a:rPr lang="en-US" altLang="vi-VN" sz="2000" b="1" dirty="0">
                <a:solidFill>
                  <a:srgbClr val="002060"/>
                </a:solidFill>
                <a:latin typeface="Arial" panose="020B0604020202020204" pitchFamily="34" charset="0"/>
                <a:cs typeface="Arial" panose="020B0604020202020204" pitchFamily="34" charset="0"/>
              </a:rPr>
            </a:br>
            <a:r>
              <a:rPr lang="en-US" altLang="en-US" sz="2400" i="1" dirty="0" smtClean="0">
                <a:solidFill>
                  <a:schemeClr val="accent6">
                    <a:lumMod val="95000"/>
                    <a:lumOff val="5000"/>
                  </a:schemeClr>
                </a:solidFill>
                <a:latin typeface="Arial" charset="0"/>
                <a:ea typeface="Arial" charset="0"/>
              </a:rPr>
              <a:t> </a:t>
            </a:r>
            <a:r>
              <a:rPr sz="2300" dirty="0"/>
              <a:t/>
            </a:r>
            <a:br>
              <a:rPr sz="2300" dirty="0"/>
            </a:br>
            <a:endParaRPr lang="en-US" altLang="en-US" sz="2300" i="1" dirty="0">
              <a:solidFill>
                <a:srgbClr val="002060"/>
              </a:solidFill>
              <a:latin typeface="Arial" charset="0"/>
              <a:ea typeface="Arial" charset="0"/>
            </a:endParaRPr>
          </a:p>
        </p:txBody>
      </p:sp>
      <p:sp>
        <p:nvSpPr>
          <p:cNvPr id="1048587" name="Subtitle 1048605"/>
          <p:cNvSpPr>
            <a:spLocks noGrp="1"/>
          </p:cNvSpPr>
          <p:nvPr>
            <p:ph type="subTitle" idx="1"/>
          </p:nvPr>
        </p:nvSpPr>
        <p:spPr>
          <a:xfrm>
            <a:off x="0" y="4800600"/>
            <a:ext cx="9144000" cy="1752600"/>
          </a:xfrm>
          <a:prstGeom prst="rect">
            <a:avLst/>
          </a:prstGeom>
          <a:noFill/>
          <a:ln>
            <a:noFill/>
          </a:ln>
        </p:spPr>
        <p:txBody>
          <a:bodyPr vert="horz" lIns="91440" tIns="45720" rIns="91440" bIns="45720" anchor="t"/>
          <a:lstStyle>
            <a:lvl1pPr marL="0" algn="ctr">
              <a:buNone/>
              <a:defRPr sz="3200">
                <a:solidFill>
                  <a:schemeClr val="dk1"/>
                </a:solidFill>
              </a:defRPr>
            </a:lvl1pPr>
            <a:lvl2pPr marL="457200" algn="ctr">
              <a:buNone/>
            </a:lvl2pPr>
            <a:lvl3pPr marL="914400" algn="ctr">
              <a:buNone/>
            </a:lvl3pPr>
            <a:lvl4pPr marL="1371600" algn="ctr">
              <a:buNone/>
            </a:lvl4pPr>
            <a:lvl5pPr marL="1828800" algn="ctr">
              <a:buNone/>
            </a:lvl5pPr>
          </a:lstStyle>
          <a:p>
            <a:pPr lvl="0" eaLnBrk="1" latinLnBrk="1" hangingPunct="1">
              <a:spcBef>
                <a:spcPts val="0"/>
              </a:spcBef>
            </a:pPr>
            <a:r>
              <a:rPr lang="en-US" altLang="en-US" sz="2400" dirty="0" err="1" smtClean="0">
                <a:solidFill>
                  <a:srgbClr val="1C0480"/>
                </a:solidFill>
                <a:latin typeface="Arial" panose="020B0604020202020204" pitchFamily="34" charset="0"/>
                <a:cs typeface="Arial" panose="020B0604020202020204" pitchFamily="34" charset="0"/>
              </a:rPr>
              <a:t>Người</a:t>
            </a:r>
            <a:r>
              <a:rPr lang="en-US" altLang="en-US" sz="2400" dirty="0" smtClean="0">
                <a:solidFill>
                  <a:srgbClr val="1C0480"/>
                </a:solidFill>
                <a:latin typeface="Arial" panose="020B0604020202020204" pitchFamily="34" charset="0"/>
                <a:cs typeface="Arial" panose="020B0604020202020204" pitchFamily="34" charset="0"/>
              </a:rPr>
              <a:t> </a:t>
            </a:r>
            <a:r>
              <a:rPr lang="en-US" altLang="en-US" sz="2400" dirty="0" err="1" smtClean="0">
                <a:solidFill>
                  <a:srgbClr val="1C0480"/>
                </a:solidFill>
                <a:latin typeface="Arial" panose="020B0604020202020204" pitchFamily="34" charset="0"/>
                <a:cs typeface="Arial" panose="020B0604020202020204" pitchFamily="34" charset="0"/>
              </a:rPr>
              <a:t>trình</a:t>
            </a:r>
            <a:r>
              <a:rPr lang="en-US" altLang="en-US" sz="2400" dirty="0" smtClean="0">
                <a:solidFill>
                  <a:srgbClr val="1C0480"/>
                </a:solidFill>
                <a:latin typeface="Arial" panose="020B0604020202020204" pitchFamily="34" charset="0"/>
                <a:cs typeface="Arial" panose="020B0604020202020204" pitchFamily="34" charset="0"/>
              </a:rPr>
              <a:t> </a:t>
            </a:r>
            <a:r>
              <a:rPr lang="en-US" altLang="en-US" sz="2400" dirty="0" err="1" smtClean="0">
                <a:solidFill>
                  <a:srgbClr val="1C0480"/>
                </a:solidFill>
                <a:latin typeface="Arial" panose="020B0604020202020204" pitchFamily="34" charset="0"/>
                <a:cs typeface="Arial" panose="020B0604020202020204" pitchFamily="34" charset="0"/>
              </a:rPr>
              <a:t>bày</a:t>
            </a:r>
            <a:r>
              <a:rPr lang="en-US" altLang="en-US" sz="2400" dirty="0" smtClean="0">
                <a:solidFill>
                  <a:srgbClr val="1C0480"/>
                </a:solidFill>
                <a:latin typeface="Arial" panose="020B0604020202020204" pitchFamily="34" charset="0"/>
                <a:cs typeface="Arial" panose="020B0604020202020204" pitchFamily="34" charset="0"/>
              </a:rPr>
              <a:t>:</a:t>
            </a:r>
          </a:p>
          <a:p>
            <a:pPr lvl="0" eaLnBrk="1" latinLnBrk="1" hangingPunct="1">
              <a:spcBef>
                <a:spcPts val="0"/>
              </a:spcBef>
            </a:pPr>
            <a:r>
              <a:rPr lang="en-US" altLang="en-US" sz="2400" i="1" dirty="0" smtClean="0">
                <a:solidFill>
                  <a:srgbClr val="1C0480"/>
                </a:solidFill>
                <a:latin typeface="Arial" panose="020B0604020202020204" pitchFamily="34" charset="0"/>
                <a:cs typeface="Arial" panose="020B0604020202020204" pitchFamily="34" charset="0"/>
              </a:rPr>
              <a:t>TS</a:t>
            </a:r>
            <a:r>
              <a:rPr lang="en-US" altLang="en-US" sz="2400" i="1" dirty="0">
                <a:solidFill>
                  <a:srgbClr val="1C0480"/>
                </a:solidFill>
                <a:latin typeface="Arial" panose="020B0604020202020204" pitchFamily="34" charset="0"/>
                <a:cs typeface="Arial" panose="020B0604020202020204" pitchFamily="34" charset="0"/>
              </a:rPr>
              <a:t>. </a:t>
            </a:r>
            <a:r>
              <a:rPr lang="en-US" altLang="en-US" sz="2400" i="1" dirty="0" err="1">
                <a:solidFill>
                  <a:srgbClr val="1C0480"/>
                </a:solidFill>
                <a:latin typeface="Arial" panose="020B0604020202020204" pitchFamily="34" charset="0"/>
                <a:cs typeface="Arial" panose="020B0604020202020204" pitchFamily="34" charset="0"/>
              </a:rPr>
              <a:t>Nguyễn</a:t>
            </a:r>
            <a:r>
              <a:rPr lang="en-US" altLang="en-US" sz="2400" i="1" dirty="0">
                <a:solidFill>
                  <a:srgbClr val="1C0480"/>
                </a:solidFill>
                <a:latin typeface="Arial" panose="020B0604020202020204" pitchFamily="34" charset="0"/>
                <a:cs typeface="Arial" panose="020B0604020202020204" pitchFamily="34" charset="0"/>
              </a:rPr>
              <a:t> </a:t>
            </a:r>
            <a:r>
              <a:rPr lang="en-US" altLang="en-US" sz="2400" i="1" dirty="0" err="1">
                <a:solidFill>
                  <a:srgbClr val="1C0480"/>
                </a:solidFill>
                <a:latin typeface="Arial" panose="020B0604020202020204" pitchFamily="34" charset="0"/>
                <a:cs typeface="Arial" panose="020B0604020202020204" pitchFamily="34" charset="0"/>
              </a:rPr>
              <a:t>Thế</a:t>
            </a:r>
            <a:r>
              <a:rPr lang="en-US" altLang="en-US" sz="2400" i="1" dirty="0">
                <a:solidFill>
                  <a:srgbClr val="1C0480"/>
                </a:solidFill>
                <a:latin typeface="Arial" panose="020B0604020202020204" pitchFamily="34" charset="0"/>
                <a:cs typeface="Arial" panose="020B0604020202020204" pitchFamily="34" charset="0"/>
              </a:rPr>
              <a:t> Hinh, </a:t>
            </a:r>
            <a:r>
              <a:rPr lang="en-US" altLang="en-US" sz="2400" i="1" dirty="0" err="1" smtClean="0">
                <a:solidFill>
                  <a:srgbClr val="1C0480"/>
                </a:solidFill>
                <a:latin typeface="Arial" panose="020B0604020202020204" pitchFamily="34" charset="0"/>
                <a:cs typeface="Arial" panose="020B0604020202020204" pitchFamily="34" charset="0"/>
              </a:rPr>
              <a:t>Giám</a:t>
            </a:r>
            <a:r>
              <a:rPr lang="en-US" altLang="en-US" sz="2400" i="1" dirty="0" smtClean="0">
                <a:solidFill>
                  <a:srgbClr val="1C0480"/>
                </a:solidFill>
                <a:latin typeface="Arial" panose="020B0604020202020204" pitchFamily="34" charset="0"/>
                <a:cs typeface="Arial" panose="020B0604020202020204" pitchFamily="34" charset="0"/>
              </a:rPr>
              <a:t> </a:t>
            </a:r>
            <a:r>
              <a:rPr lang="en-US" altLang="en-US" sz="2400" i="1" dirty="0" err="1">
                <a:solidFill>
                  <a:srgbClr val="1C0480"/>
                </a:solidFill>
                <a:latin typeface="Arial" panose="020B0604020202020204" pitchFamily="34" charset="0"/>
                <a:cs typeface="Arial" panose="020B0604020202020204" pitchFamily="34" charset="0"/>
              </a:rPr>
              <a:t>đốc</a:t>
            </a:r>
            <a:r>
              <a:rPr lang="en-US" altLang="en-US" sz="2400" i="1" dirty="0">
                <a:solidFill>
                  <a:srgbClr val="1C0480"/>
                </a:solidFill>
                <a:latin typeface="Arial" panose="020B0604020202020204" pitchFamily="34" charset="0"/>
                <a:cs typeface="Arial" panose="020B0604020202020204" pitchFamily="34" charset="0"/>
              </a:rPr>
              <a:t> </a:t>
            </a:r>
            <a:r>
              <a:rPr lang="en-US" altLang="en-US" sz="2400" i="1" dirty="0" err="1">
                <a:solidFill>
                  <a:srgbClr val="1C0480"/>
                </a:solidFill>
                <a:latin typeface="Arial" panose="020B0604020202020204" pitchFamily="34" charset="0"/>
                <a:cs typeface="Arial" panose="020B0604020202020204" pitchFamily="34" charset="0"/>
              </a:rPr>
              <a:t>dự</a:t>
            </a:r>
            <a:r>
              <a:rPr lang="en-US" altLang="en-US" sz="2400" i="1" dirty="0">
                <a:solidFill>
                  <a:srgbClr val="1C0480"/>
                </a:solidFill>
                <a:latin typeface="Arial" panose="020B0604020202020204" pitchFamily="34" charset="0"/>
                <a:cs typeface="Arial" panose="020B0604020202020204" pitchFamily="34" charset="0"/>
              </a:rPr>
              <a:t> </a:t>
            </a:r>
            <a:r>
              <a:rPr lang="en-US" altLang="en-US" sz="2400" i="1" dirty="0" err="1">
                <a:solidFill>
                  <a:srgbClr val="1C0480"/>
                </a:solidFill>
                <a:latin typeface="Arial" panose="020B0604020202020204" pitchFamily="34" charset="0"/>
                <a:cs typeface="Arial" panose="020B0604020202020204" pitchFamily="34" charset="0"/>
              </a:rPr>
              <a:t>án</a:t>
            </a:r>
            <a:r>
              <a:rPr lang="en-US" altLang="vi-VN" sz="2400" i="1" dirty="0">
                <a:solidFill>
                  <a:srgbClr val="1C0480"/>
                </a:solidFill>
                <a:latin typeface="Arial" panose="020B0604020202020204" pitchFamily="34" charset="0"/>
                <a:cs typeface="Arial" panose="020B0604020202020204" pitchFamily="34" charset="0"/>
              </a:rPr>
              <a:t> LCASP</a:t>
            </a:r>
            <a:endParaRPr lang="zh-CN" altLang="en-US" sz="2400" i="1" dirty="0">
              <a:latin typeface="Arial" panose="020B0604020202020204" pitchFamily="34" charset="0"/>
              <a:cs typeface="Arial" panose="020B0604020202020204" pitchFamily="34" charset="0"/>
            </a:endParaRPr>
          </a:p>
          <a:p>
            <a:pPr lvl="0" eaLnBrk="1" latinLnBrk="1" hangingPunct="1">
              <a:spcBef>
                <a:spcPts val="0"/>
              </a:spcBef>
            </a:pPr>
            <a:r>
              <a:rPr lang="en-US" altLang="vi-VN" sz="2000" dirty="0">
                <a:solidFill>
                  <a:srgbClr val="1C0480"/>
                </a:solidFill>
                <a:latin typeface="Arial" panose="020B0604020202020204" pitchFamily="34" charset="0"/>
                <a:cs typeface="Arial" panose="020B0604020202020204" pitchFamily="34" charset="0"/>
              </a:rPr>
              <a:t> </a:t>
            </a:r>
            <a:endParaRPr lang="en-US" altLang="vi-VN" sz="2000" dirty="0" smtClean="0">
              <a:solidFill>
                <a:srgbClr val="1C0480"/>
              </a:solidFill>
              <a:latin typeface="Arial" panose="020B0604020202020204" pitchFamily="34" charset="0"/>
              <a:cs typeface="Arial" panose="020B0604020202020204" pitchFamily="34" charset="0"/>
            </a:endParaRPr>
          </a:p>
          <a:p>
            <a:pPr lvl="0" eaLnBrk="1" latinLnBrk="1" hangingPunct="1">
              <a:spcBef>
                <a:spcPts val="0"/>
              </a:spcBef>
            </a:pPr>
            <a:r>
              <a:rPr lang="en-US" altLang="vi-VN" sz="2400" b="1" dirty="0" err="1" smtClean="0">
                <a:solidFill>
                  <a:srgbClr val="1C0480"/>
                </a:solidFill>
                <a:latin typeface="Arial" panose="020B0604020202020204" pitchFamily="34" charset="0"/>
                <a:cs typeface="Arial" panose="020B0604020202020204" pitchFamily="34" charset="0"/>
              </a:rPr>
              <a:t>Hà</a:t>
            </a:r>
            <a:r>
              <a:rPr lang="en-US" altLang="vi-VN" sz="2400" b="1" dirty="0" smtClean="0">
                <a:solidFill>
                  <a:srgbClr val="1C0480"/>
                </a:solidFill>
                <a:latin typeface="Arial" panose="020B0604020202020204" pitchFamily="34" charset="0"/>
                <a:cs typeface="Arial" panose="020B0604020202020204" pitchFamily="34" charset="0"/>
              </a:rPr>
              <a:t> </a:t>
            </a:r>
            <a:r>
              <a:rPr lang="en-US" altLang="vi-VN" sz="2400" b="1" dirty="0" err="1" smtClean="0">
                <a:solidFill>
                  <a:srgbClr val="1C0480"/>
                </a:solidFill>
                <a:latin typeface="Arial" panose="020B0604020202020204" pitchFamily="34" charset="0"/>
                <a:cs typeface="Arial" panose="020B0604020202020204" pitchFamily="34" charset="0"/>
              </a:rPr>
              <a:t>Nội</a:t>
            </a:r>
            <a:r>
              <a:rPr lang="en-US" altLang="vi-VN" sz="2400" b="1" dirty="0" smtClean="0">
                <a:solidFill>
                  <a:srgbClr val="1C0480"/>
                </a:solidFill>
                <a:latin typeface="Arial" panose="020B0604020202020204" pitchFamily="34" charset="0"/>
                <a:cs typeface="Arial" panose="020B0604020202020204" pitchFamily="34" charset="0"/>
              </a:rPr>
              <a:t>, </a:t>
            </a:r>
            <a:r>
              <a:rPr lang="en-US" altLang="vi-VN" sz="2400" b="1" dirty="0" err="1" smtClean="0">
                <a:solidFill>
                  <a:srgbClr val="1C0480"/>
                </a:solidFill>
                <a:latin typeface="Arial" panose="020B0604020202020204" pitchFamily="34" charset="0"/>
                <a:cs typeface="Arial" panose="020B0604020202020204" pitchFamily="34" charset="0"/>
              </a:rPr>
              <a:t>ngày</a:t>
            </a:r>
            <a:r>
              <a:rPr lang="en-US" altLang="vi-VN" sz="2400" b="1" dirty="0" smtClean="0">
                <a:solidFill>
                  <a:srgbClr val="1C0480"/>
                </a:solidFill>
                <a:latin typeface="Arial" panose="020B0604020202020204" pitchFamily="34" charset="0"/>
                <a:cs typeface="Arial" panose="020B0604020202020204" pitchFamily="34" charset="0"/>
              </a:rPr>
              <a:t> 28/8</a:t>
            </a:r>
            <a:r>
              <a:rPr lang="en-US" altLang="en-US" sz="2400" b="1" dirty="0" smtClean="0">
                <a:solidFill>
                  <a:srgbClr val="1C0480"/>
                </a:solidFill>
                <a:latin typeface="Arial" panose="020B0604020202020204" pitchFamily="34" charset="0"/>
                <a:cs typeface="Arial" panose="020B0604020202020204" pitchFamily="34" charset="0"/>
              </a:rPr>
              <a:t>/2019</a:t>
            </a:r>
            <a:endParaRPr lang="en-US" altLang="en-US" sz="2400" i="1" dirty="0" smtClean="0">
              <a:solidFill>
                <a:schemeClr val="accent6">
                  <a:lumMod val="95000"/>
                  <a:lumOff val="5000"/>
                </a:schemeClr>
              </a:solidFill>
              <a:latin typeface="Arial" charset="0"/>
              <a:ea typeface="Arial" charset="0"/>
              <a:hlinkClick r:id="rId2"/>
            </a:endParaRPr>
          </a:p>
          <a:p>
            <a:pPr lvl="0" algn="r" eaLnBrk="1" latinLnBrk="1" hangingPunct="1">
              <a:spcBef>
                <a:spcPts val="0"/>
              </a:spcBef>
            </a:pPr>
            <a:r>
              <a:rPr lang="en-US" altLang="en-US" sz="2400" i="1" dirty="0">
                <a:solidFill>
                  <a:schemeClr val="accent6">
                    <a:lumMod val="95000"/>
                    <a:lumOff val="5000"/>
                  </a:schemeClr>
                </a:solidFill>
                <a:latin typeface="Arial" charset="0"/>
                <a:ea typeface="Arial" charset="0"/>
                <a:hlinkClick r:id="rId2"/>
              </a:rPr>
              <a:t>h</a:t>
            </a:r>
            <a:r>
              <a:rPr lang="en-US" altLang="en-US" sz="2400" i="1" dirty="0" smtClean="0">
                <a:solidFill>
                  <a:schemeClr val="accent6">
                    <a:lumMod val="95000"/>
                    <a:lumOff val="5000"/>
                  </a:schemeClr>
                </a:solidFill>
                <a:latin typeface="Arial" charset="0"/>
                <a:ea typeface="Arial" charset="0"/>
                <a:hlinkClick r:id="rId2"/>
              </a:rPr>
              <a:t>ttp</a:t>
            </a:r>
            <a:r>
              <a:rPr lang="en-US" altLang="en-US" sz="2400" i="1" dirty="0">
                <a:solidFill>
                  <a:schemeClr val="accent6">
                    <a:lumMod val="95000"/>
                    <a:lumOff val="5000"/>
                  </a:schemeClr>
                </a:solidFill>
                <a:latin typeface="Arial" charset="0"/>
                <a:ea typeface="Arial" charset="0"/>
                <a:hlinkClick r:id="rId2"/>
              </a:rPr>
              <a:t>://www.lcasp.org.vn</a:t>
            </a:r>
            <a:endParaRPr lang="zh-CN" altLang="en-US" sz="2400" dirty="0">
              <a:latin typeface="Arial" panose="020B0604020202020204" pitchFamily="34" charset="0"/>
              <a:cs typeface="Arial" panose="020B0604020202020204" pitchFamily="34" charset="0"/>
            </a:endParaRPr>
          </a:p>
        </p:txBody>
      </p:sp>
      <p:pic>
        <p:nvPicPr>
          <p:cNvPr id="2097152" name="Picture 2097170" descr="http://chuaphuoclong.vn/hinhchung/vietnam1.gif"/>
          <p:cNvPicPr>
            <a:picLocks/>
          </p:cNvPicPr>
          <p:nvPr/>
        </p:nvPicPr>
        <p:blipFill>
          <a:blip r:embed="rId3" cstate="email">
            <a:extLst>
              <a:ext uri="{28A0092B-C50C-407E-A947-70E740481C1C}">
                <a14:useLocalDpi xmlns:a14="http://schemas.microsoft.com/office/drawing/2010/main"/>
              </a:ext>
            </a:extLst>
          </a:blip>
          <a:srcRect/>
          <a:stretch>
            <a:fillRect/>
          </a:stretch>
        </p:blipFill>
        <p:spPr>
          <a:xfrm>
            <a:off x="685800" y="573087"/>
            <a:ext cx="1143000" cy="777875"/>
          </a:xfrm>
          <a:prstGeom prst="rect">
            <a:avLst/>
          </a:prstGeom>
          <a:noFill/>
          <a:ln>
            <a:noFill/>
          </a:ln>
        </p:spPr>
      </p:pic>
      <p:pic>
        <p:nvPicPr>
          <p:cNvPr id="2097153" name="Picture 2097171" descr="http://www.communitylifecompetence.org/uploads/Image/partners/ADBlogo.jpg"/>
          <p:cNvPicPr>
            <a:picLocks/>
          </p:cNvPicPr>
          <p:nvPr/>
        </p:nvPicPr>
        <p:blipFill>
          <a:blip r:embed="rId4"/>
          <a:srcRect/>
          <a:stretch>
            <a:fillRect/>
          </a:stretch>
        </p:blipFill>
        <p:spPr>
          <a:xfrm>
            <a:off x="7162800" y="588962"/>
            <a:ext cx="866775" cy="762000"/>
          </a:xfrm>
          <a:prstGeom prst="rect">
            <a:avLst/>
          </a:prstGeom>
          <a:noFill/>
          <a:ln>
            <a:noFill/>
          </a:ln>
        </p:spPr>
      </p:pic>
      <p:pic>
        <p:nvPicPr>
          <p:cNvPr id="2097154" name="Picture 2097172" descr="Logo LCASP .jpg"/>
          <p:cNvPicPr>
            <a:picLocks/>
          </p:cNvPicPr>
          <p:nvPr/>
        </p:nvPicPr>
        <p:blipFill>
          <a:blip r:embed="rId5"/>
          <a:srcRect/>
          <a:stretch>
            <a:fillRect/>
          </a:stretch>
        </p:blipFill>
        <p:spPr>
          <a:xfrm>
            <a:off x="3727450" y="642937"/>
            <a:ext cx="1328737" cy="1295400"/>
          </a:xfrm>
          <a:prstGeom prst="rect">
            <a:avLst/>
          </a:prstGeom>
          <a:noFill/>
          <a:ln>
            <a:noFill/>
          </a:ln>
        </p:spPr>
      </p:pic>
    </p:spTree>
  </p:cSld>
  <p:clrMapOvr>
    <a:masterClrMapping/>
  </p:clrMapOvr>
  <p:transition spd="slow">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5" name="Title 1048591"/>
          <p:cNvSpPr>
            <a:spLocks noGrp="1"/>
          </p:cNvSpPr>
          <p:nvPr>
            <p:ph type="title"/>
          </p:nvPr>
        </p:nvSpPr>
        <p:spPr>
          <a:xfrm>
            <a:off x="1328737" y="85725"/>
            <a:ext cx="7815262" cy="12954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Arial" charset="0"/>
              </a:defRPr>
            </a:lvl1pPr>
          </a:lstStyle>
          <a:p>
            <a:pPr lvl="0" eaLnBrk="1" hangingPunct="1"/>
            <a:r>
              <a:rPr dirty="0"/>
              <a:t/>
            </a:r>
            <a:br>
              <a:rPr dirty="0"/>
            </a:br>
            <a:r>
              <a:rPr lang="en-US" altLang="en-US" sz="2800" b="1" dirty="0" smtClean="0">
                <a:solidFill>
                  <a:srgbClr val="000000"/>
                </a:solidFill>
                <a:latin typeface="Arial" charset="0"/>
                <a:ea typeface="Arial" charset="0"/>
                <a:sym typeface="Arial" charset="0"/>
              </a:rPr>
              <a:t>BÓN THỬ NGHIỆM PHÂN BÓN HỮU CƠ </a:t>
            </a:r>
            <a:br>
              <a:rPr lang="en-US" altLang="en-US" sz="2800" b="1" dirty="0" smtClean="0">
                <a:solidFill>
                  <a:srgbClr val="000000"/>
                </a:solidFill>
                <a:latin typeface="Arial" charset="0"/>
                <a:ea typeface="Arial" charset="0"/>
                <a:sym typeface="Arial" charset="0"/>
              </a:rPr>
            </a:br>
            <a:r>
              <a:rPr lang="en-US" altLang="en-US" sz="2800" b="1" dirty="0" smtClean="0">
                <a:solidFill>
                  <a:srgbClr val="000000"/>
                </a:solidFill>
                <a:latin typeface="Arial" charset="0"/>
                <a:ea typeface="Arial" charset="0"/>
                <a:sym typeface="Arial" charset="0"/>
              </a:rPr>
              <a:t>NITEX CHO CÁC LOẠI CÂY TRỒNG</a:t>
            </a:r>
            <a:r>
              <a:rPr dirty="0"/>
              <a:t/>
            </a:r>
            <a:br>
              <a:rPr dirty="0"/>
            </a:br>
            <a:r>
              <a:rPr dirty="0"/>
              <a:t/>
            </a:r>
            <a:br>
              <a:rPr dirty="0"/>
            </a:br>
            <a:endParaRPr lang="en-US" altLang="en-US" sz="2000" i="1" dirty="0">
              <a:solidFill>
                <a:srgbClr val="000000"/>
              </a:solidFill>
              <a:latin typeface="Arial" charset="0"/>
              <a:ea typeface="Arial" charset="0"/>
              <a:sym typeface="Arial" charset="0"/>
            </a:endParaRPr>
          </a:p>
        </p:txBody>
      </p:sp>
      <p:sp>
        <p:nvSpPr>
          <p:cNvPr id="1048626" name="Content Placeholder 1048592"/>
          <p:cNvSpPr>
            <a:spLocks noGrp="1"/>
          </p:cNvSpPr>
          <p:nvPr>
            <p:ph idx="1"/>
          </p:nvPr>
        </p:nvSpPr>
        <p:spPr>
          <a:xfrm>
            <a:off x="871370" y="1676400"/>
            <a:ext cx="7815429" cy="4953000"/>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charset="0"/>
              <a:buChar char="•"/>
              <a:defRPr sz="3200" b="0" i="0" u="none" baseline="0">
                <a:solidFill>
                  <a:schemeClr val="dk1"/>
                </a:solidFill>
                <a:latin typeface="Calibri" pitchFamily="34" charset="0"/>
                <a:sym typeface="Arial" charset="0"/>
              </a:defRPr>
            </a:lvl1pPr>
            <a:lvl2pPr marL="742950" indent="-285750" algn="l" rtl="0" fontAlgn="base" latinLnBrk="1">
              <a:lnSpc>
                <a:spcPct val="100000"/>
              </a:lnSpc>
              <a:spcBef>
                <a:spcPct val="20000"/>
              </a:spcBef>
              <a:spcAft>
                <a:spcPct val="0"/>
              </a:spcAft>
              <a:buSzPct val="100000"/>
              <a:buFont typeface="Arial" charset="0"/>
              <a:buChar char="–"/>
              <a:defRPr sz="2800" b="0" i="0" u="none" baseline="0">
                <a:solidFill>
                  <a:schemeClr val="dk1"/>
                </a:solidFill>
                <a:latin typeface="Calibri" pitchFamily="34" charset="0"/>
                <a:sym typeface="Arial" charset="0"/>
              </a:defRPr>
            </a:lvl2pPr>
            <a:lvl3pPr marL="1143000" indent="-228600" algn="l" rtl="0" fontAlgn="base" latinLnBrk="1">
              <a:lnSpc>
                <a:spcPct val="100000"/>
              </a:lnSpc>
              <a:spcBef>
                <a:spcPct val="20000"/>
              </a:spcBef>
              <a:spcAft>
                <a:spcPct val="0"/>
              </a:spcAft>
              <a:buSzPct val="100000"/>
              <a:buFont typeface="Arial" charset="0"/>
              <a:buChar char="•"/>
              <a:defRPr sz="2400" b="0" i="0" u="none" baseline="0">
                <a:solidFill>
                  <a:schemeClr val="dk1"/>
                </a:solidFill>
                <a:latin typeface="Calibri" pitchFamily="34" charset="0"/>
                <a:sym typeface="Arial" charset="0"/>
              </a:defRPr>
            </a:lvl3pPr>
            <a:lvl4pPr marL="1600200" indent="-228600" algn="l" rtl="0" fontAlgn="base" latinLnBrk="1">
              <a:lnSpc>
                <a:spcPct val="100000"/>
              </a:lnSpc>
              <a:spcBef>
                <a:spcPct val="20000"/>
              </a:spcBef>
              <a:spcAft>
                <a:spcPct val="0"/>
              </a:spcAft>
              <a:buSzPct val="100000"/>
              <a:buFont typeface="Arial" charset="0"/>
              <a:buChar char="–"/>
              <a:defRPr sz="2000" b="0" i="0" u="none" baseline="0">
                <a:solidFill>
                  <a:schemeClr val="dk1"/>
                </a:solidFill>
                <a:latin typeface="Calibri" pitchFamily="34" charset="0"/>
                <a:sym typeface="Arial" charset="0"/>
              </a:defRPr>
            </a:lvl4pPr>
            <a:lvl5pPr marL="2057400" indent="-228600" algn="l" rtl="0" fontAlgn="base" latinLnBrk="1">
              <a:lnSpc>
                <a:spcPct val="100000"/>
              </a:lnSpc>
              <a:spcBef>
                <a:spcPct val="20000"/>
              </a:spcBef>
              <a:spcAft>
                <a:spcPct val="0"/>
              </a:spcAft>
              <a:buSzPct val="100000"/>
              <a:buFont typeface="Arial" charset="0"/>
              <a:buChar char="»"/>
              <a:defRPr sz="2000" b="0" i="0" u="none" baseline="0">
                <a:solidFill>
                  <a:schemeClr val="dk1"/>
                </a:solidFill>
                <a:latin typeface="Calibri" pitchFamily="34" charset="0"/>
                <a:sym typeface="Arial" charset="0"/>
              </a:defRPr>
            </a:lvl5pPr>
          </a:lstStyle>
          <a:p>
            <a:pPr marL="0" lvl="0" indent="0" algn="just" eaLnBrk="1" hangingPunct="1">
              <a:buNone/>
            </a:pPr>
            <a:endParaRPr lang="en-US" altLang="en-US" sz="2400" dirty="0">
              <a:solidFill>
                <a:srgbClr val="002060"/>
              </a:solidFill>
              <a:latin typeface="Arial" charset="0"/>
              <a:ea typeface="Arial" charset="0"/>
              <a:sym typeface="Arial" charset="0"/>
            </a:endParaRPr>
          </a:p>
          <a:p>
            <a:pPr marL="0" lvl="0" indent="0" algn="just" eaLnBrk="1" hangingPunct="1">
              <a:buFont typeface="Arial" charset="0"/>
              <a:buAutoNum type="arabicPeriod"/>
            </a:pPr>
            <a:endParaRPr lang="en-US" altLang="en-US" sz="2400" dirty="0">
              <a:solidFill>
                <a:srgbClr val="002060"/>
              </a:solidFill>
              <a:latin typeface="Arial" charset="0"/>
              <a:ea typeface="Arial" charset="0"/>
              <a:sym typeface="Arial" charset="0"/>
            </a:endParaRPr>
          </a:p>
          <a:p>
            <a:pPr marL="0" lvl="0" indent="0" algn="just" eaLnBrk="1" hangingPunct="1">
              <a:buFont typeface="Arial" charset="0"/>
              <a:buAutoNum type="arabicPeriod"/>
            </a:pPr>
            <a:endParaRPr lang="en-US" altLang="en-US" sz="2400" dirty="0">
              <a:solidFill>
                <a:srgbClr val="002060"/>
              </a:solidFill>
              <a:latin typeface="Arial" charset="0"/>
              <a:ea typeface="Arial" charset="0"/>
              <a:sym typeface="Arial" charset="0"/>
            </a:endParaRPr>
          </a:p>
          <a:p>
            <a:pPr marL="0" lvl="0" indent="0" algn="just" eaLnBrk="1" hangingPunct="1">
              <a:buFont typeface="Arial" charset="0"/>
              <a:buAutoNum type="arabicPeriod"/>
            </a:pPr>
            <a:endParaRPr lang="en-US" altLang="en-US" sz="2400" dirty="0">
              <a:solidFill>
                <a:srgbClr val="002060"/>
              </a:solidFill>
              <a:latin typeface="Arial" charset="0"/>
              <a:ea typeface="Arial" charset="0"/>
              <a:sym typeface="Arial" charset="0"/>
            </a:endParaRPr>
          </a:p>
          <a:p>
            <a:pPr marL="0" lvl="0" indent="0" algn="just" eaLnBrk="1" hangingPunct="1">
              <a:buFont typeface="Arial" charset="0"/>
              <a:buAutoNum type="arabicPeriod"/>
            </a:pPr>
            <a:endParaRPr lang="en-US" altLang="en-US" sz="2400" dirty="0">
              <a:solidFill>
                <a:srgbClr val="002060"/>
              </a:solidFill>
              <a:latin typeface="Arial" charset="0"/>
              <a:ea typeface="Arial" charset="0"/>
              <a:sym typeface="Arial" charset="0"/>
            </a:endParaRPr>
          </a:p>
          <a:p>
            <a:pPr marL="0" lvl="0" indent="0" algn="just" eaLnBrk="1" hangingPunct="1">
              <a:buFont typeface="Arial" charset="0"/>
              <a:buAutoNum type="arabicPeriod"/>
            </a:pPr>
            <a:endParaRPr lang="en-US" altLang="en-US" sz="2400" dirty="0">
              <a:solidFill>
                <a:srgbClr val="002060"/>
              </a:solidFill>
              <a:latin typeface="Arial" charset="0"/>
              <a:ea typeface="Arial" charset="0"/>
              <a:sym typeface="Arial" charset="0"/>
            </a:endParaRPr>
          </a:p>
          <a:p>
            <a:pPr marL="0" lvl="0" indent="0" algn="just" eaLnBrk="1" hangingPunct="1">
              <a:buNone/>
            </a:pPr>
            <a:endParaRPr lang="en-US" altLang="en-US" sz="2400" dirty="0">
              <a:solidFill>
                <a:srgbClr val="002060"/>
              </a:solidFill>
              <a:latin typeface="Arial" charset="0"/>
              <a:ea typeface="Arial" charset="0"/>
              <a:sym typeface="Arial" charset="0"/>
            </a:endParaRPr>
          </a:p>
        </p:txBody>
      </p:sp>
      <p:pic>
        <p:nvPicPr>
          <p:cNvPr id="2097182" name="Picture 2097158" descr="Logo LCASP .jpg"/>
          <p:cNvPicPr>
            <a:picLocks/>
          </p:cNvPicPr>
          <p:nvPr/>
        </p:nvPicPr>
        <p:blipFill>
          <a:blip r:embed="rId2"/>
          <a:srcRect/>
          <a:stretch>
            <a:fillRect/>
          </a:stretch>
        </p:blipFill>
        <p:spPr>
          <a:xfrm>
            <a:off x="0" y="0"/>
            <a:ext cx="1328737" cy="1295400"/>
          </a:xfrm>
          <a:prstGeom prst="rect">
            <a:avLst/>
          </a:prstGeom>
          <a:noFill/>
          <a:ln>
            <a:noFill/>
          </a:ln>
        </p:spPr>
      </p:pic>
      <p:pic>
        <p:nvPicPr>
          <p:cNvPr id="2097183" name="Picture 2097160"/>
          <p:cNvPicPr>
            <a:picLocks/>
          </p:cNvPicPr>
          <p:nvPr/>
        </p:nvPicPr>
        <p:blipFill>
          <a:blip r:embed="rId3" cstate="email">
            <a:extLst>
              <a:ext uri="{28A0092B-C50C-407E-A947-70E740481C1C}">
                <a14:useLocalDpi xmlns:a14="http://schemas.microsoft.com/office/drawing/2010/main"/>
              </a:ext>
            </a:extLst>
          </a:blip>
          <a:srcRect/>
          <a:stretch>
            <a:fillRect/>
          </a:stretch>
        </p:blipFill>
        <p:spPr>
          <a:xfrm>
            <a:off x="3505200" y="6126162"/>
            <a:ext cx="5273675" cy="530225"/>
          </a:xfrm>
          <a:prstGeom prst="rect">
            <a:avLst/>
          </a:prstGeom>
          <a:noFill/>
          <a:ln>
            <a:noFill/>
          </a:ln>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00571" y="1706033"/>
            <a:ext cx="2752362" cy="3619048"/>
          </a:xfrm>
          <a:prstGeom prst="rect">
            <a:avLst/>
          </a:prstGeom>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29000" y="1676400"/>
            <a:ext cx="2471571" cy="3684587"/>
          </a:xfrm>
          <a:prstGeom prst="rect">
            <a:avLst/>
          </a:prstGeom>
        </p:spPr>
      </p:pic>
      <p:pic>
        <p:nvPicPr>
          <p:cNvPr id="4" name="Picture 3"/>
          <p:cNvPicPr>
            <a:picLocks noChangeAspect="1"/>
          </p:cNvPicPr>
          <p:nvPr/>
        </p:nvPicPr>
        <p:blipFill>
          <a:blip r:embed="rId6"/>
          <a:stretch>
            <a:fillRect/>
          </a:stretch>
        </p:blipFill>
        <p:spPr>
          <a:xfrm>
            <a:off x="871371" y="1676400"/>
            <a:ext cx="2557629" cy="3684587"/>
          </a:xfrm>
          <a:prstGeom prst="rect">
            <a:avLst/>
          </a:prstGeom>
        </p:spPr>
      </p:pic>
      <p:sp>
        <p:nvSpPr>
          <p:cNvPr id="5" name="TextBox 4"/>
          <p:cNvSpPr txBox="1"/>
          <p:nvPr/>
        </p:nvSpPr>
        <p:spPr>
          <a:xfrm>
            <a:off x="779293" y="5562600"/>
            <a:ext cx="7907505" cy="369332"/>
          </a:xfrm>
          <a:prstGeom prst="rect">
            <a:avLst/>
          </a:prstGeom>
          <a:noFill/>
        </p:spPr>
        <p:txBody>
          <a:bodyPr wrap="square" rtlCol="0">
            <a:spAutoFit/>
          </a:bodyPr>
          <a:lstStyle/>
          <a:p>
            <a:pPr algn="ctr"/>
            <a:r>
              <a:rPr lang="en-US" b="1" dirty="0" err="1" smtClean="0"/>
              <a:t>Phân</a:t>
            </a:r>
            <a:r>
              <a:rPr lang="en-US" b="1" dirty="0" smtClean="0"/>
              <a:t> </a:t>
            </a:r>
            <a:r>
              <a:rPr lang="en-US" b="1" dirty="0" err="1" smtClean="0"/>
              <a:t>bón</a:t>
            </a:r>
            <a:r>
              <a:rPr lang="en-US" b="1" dirty="0" smtClean="0"/>
              <a:t> </a:t>
            </a:r>
            <a:r>
              <a:rPr lang="en-US" b="1" dirty="0" err="1" smtClean="0"/>
              <a:t>hữu</a:t>
            </a:r>
            <a:r>
              <a:rPr lang="en-US" b="1" dirty="0" smtClean="0"/>
              <a:t> </a:t>
            </a:r>
            <a:r>
              <a:rPr lang="en-US" b="1" dirty="0" err="1" smtClean="0"/>
              <a:t>cơ</a:t>
            </a:r>
            <a:r>
              <a:rPr lang="en-US" b="1" dirty="0" smtClean="0"/>
              <a:t> </a:t>
            </a:r>
            <a:r>
              <a:rPr lang="en-US" b="1" dirty="0" err="1" smtClean="0"/>
              <a:t>Nitex</a:t>
            </a:r>
            <a:r>
              <a:rPr lang="en-US" b="1" dirty="0" smtClean="0"/>
              <a:t> </a:t>
            </a:r>
            <a:r>
              <a:rPr lang="en-US" b="1" dirty="0" err="1" smtClean="0"/>
              <a:t>đã</a:t>
            </a:r>
            <a:r>
              <a:rPr lang="en-US" b="1" dirty="0" smtClean="0"/>
              <a:t> </a:t>
            </a:r>
            <a:r>
              <a:rPr lang="en-US" b="1" dirty="0" err="1" smtClean="0"/>
              <a:t>thay</a:t>
            </a:r>
            <a:r>
              <a:rPr lang="en-US" b="1" dirty="0" smtClean="0"/>
              <a:t> </a:t>
            </a:r>
            <a:r>
              <a:rPr lang="en-US" b="1" dirty="0" err="1" smtClean="0"/>
              <a:t>thế</a:t>
            </a:r>
            <a:r>
              <a:rPr lang="en-US" b="1" dirty="0" smtClean="0"/>
              <a:t> 60% than </a:t>
            </a:r>
            <a:r>
              <a:rPr lang="en-US" b="1" dirty="0" err="1" smtClean="0"/>
              <a:t>bùn</a:t>
            </a:r>
            <a:r>
              <a:rPr lang="en-US" b="1" dirty="0" smtClean="0"/>
              <a:t> </a:t>
            </a:r>
            <a:r>
              <a:rPr lang="en-US" b="1" dirty="0" err="1" smtClean="0"/>
              <a:t>bằng</a:t>
            </a:r>
            <a:r>
              <a:rPr lang="en-US" b="1" dirty="0" smtClean="0"/>
              <a:t> </a:t>
            </a:r>
            <a:r>
              <a:rPr lang="en-US" b="1" dirty="0" err="1" smtClean="0"/>
              <a:t>phân</a:t>
            </a:r>
            <a:r>
              <a:rPr lang="en-US" b="1" dirty="0" smtClean="0"/>
              <a:t> </a:t>
            </a:r>
            <a:r>
              <a:rPr lang="en-US" b="1" dirty="0" err="1" smtClean="0"/>
              <a:t>lợn</a:t>
            </a:r>
            <a:r>
              <a:rPr lang="en-US" b="1" dirty="0" smtClean="0"/>
              <a:t> </a:t>
            </a:r>
            <a:r>
              <a:rPr lang="en-US" b="1" dirty="0" err="1" smtClean="0"/>
              <a:t>ép</a:t>
            </a:r>
            <a:endParaRPr lang="en-US" b="1" dirty="0"/>
          </a:p>
        </p:txBody>
      </p:sp>
    </p:spTree>
  </p:cSld>
  <p:clrMapOvr>
    <a:masterClrMapping/>
  </p:clrMapOvr>
  <p:transition spd="slow">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5" name="Title 1"/>
          <p:cNvSpPr>
            <a:spLocks noGrp="1"/>
          </p:cNvSpPr>
          <p:nvPr>
            <p:ph type="title"/>
          </p:nvPr>
        </p:nvSpPr>
        <p:spPr>
          <a:xfrm>
            <a:off x="1447800" y="0"/>
            <a:ext cx="7696200" cy="1417637"/>
          </a:xfrm>
        </p:spPr>
        <p:txBody>
          <a:bodyPr/>
          <a:lstStyle/>
          <a:p>
            <a:r>
              <a:rPr lang="en-US" altLang="en-US" sz="2400" b="1" dirty="0">
                <a:solidFill>
                  <a:srgbClr val="0000FF"/>
                </a:solidFill>
                <a:latin typeface="Arial" charset="0"/>
                <a:ea typeface="Arial" charset="0"/>
              </a:rPr>
              <a:t>MÔ HÌNH XỬ LÝ </a:t>
            </a:r>
            <a:r>
              <a:rPr lang="en-US" altLang="en-US" sz="2400" b="1" dirty="0" smtClean="0">
                <a:solidFill>
                  <a:srgbClr val="0000FF"/>
                </a:solidFill>
                <a:latin typeface="Arial" charset="0"/>
                <a:ea typeface="Arial" charset="0"/>
              </a:rPr>
              <a:t>NƯỚC </a:t>
            </a:r>
            <a:r>
              <a:rPr lang="en-US" altLang="en-US" sz="2400" b="1" dirty="0">
                <a:solidFill>
                  <a:srgbClr val="0000FF"/>
                </a:solidFill>
                <a:latin typeface="Arial" charset="0"/>
                <a:ea typeface="Arial" charset="0"/>
              </a:rPr>
              <a:t>THẢI CHĂN NUÔI </a:t>
            </a:r>
            <a:r>
              <a:rPr lang="en-US" altLang="en-US" sz="2400" b="1" dirty="0" smtClean="0">
                <a:solidFill>
                  <a:srgbClr val="0000FF"/>
                </a:solidFill>
                <a:latin typeface="Arial" charset="0"/>
                <a:ea typeface="Arial" charset="0"/>
              </a:rPr>
              <a:t>DÙNG TRONG TRỒNG TRỌT</a:t>
            </a:r>
            <a:endParaRPr lang="en-US" sz="2400" dirty="0"/>
          </a:p>
        </p:txBody>
      </p:sp>
      <p:sp>
        <p:nvSpPr>
          <p:cNvPr id="1048616" name="Content Placeholder 2"/>
          <p:cNvSpPr>
            <a:spLocks noGrp="1"/>
          </p:cNvSpPr>
          <p:nvPr>
            <p:ph idx="1"/>
          </p:nvPr>
        </p:nvSpPr>
        <p:spPr>
          <a:xfrm>
            <a:off x="457200" y="1295400"/>
            <a:ext cx="8382000" cy="5105399"/>
          </a:xfrm>
        </p:spPr>
        <p:txBody>
          <a:bodyPr/>
          <a:lstStyle/>
          <a:p>
            <a:pPr marL="0" indent="0" algn="just">
              <a:buNone/>
            </a:pPr>
            <a:r>
              <a:rPr lang="pt-BR" sz="2000" dirty="0" smtClean="0">
                <a:latin typeface="Arial" pitchFamily="34" charset="0"/>
                <a:cs typeface="Arial" pitchFamily="34" charset="0"/>
              </a:rPr>
              <a:t>Phân tích hiệu quả kinh tế khi đầu </a:t>
            </a:r>
            <a:r>
              <a:rPr lang="pt-BR" sz="2000" dirty="0">
                <a:latin typeface="Arial" pitchFamily="34" charset="0"/>
                <a:cs typeface="Arial" pitchFamily="34" charset="0"/>
              </a:rPr>
              <a:t>tư hệ thống tưới bằng nước thải sau bioga ở những trang trại có diện tích trồng trọt </a:t>
            </a:r>
            <a:r>
              <a:rPr lang="pt-BR" sz="2000" dirty="0" smtClean="0">
                <a:latin typeface="Arial" pitchFamily="34" charset="0"/>
                <a:cs typeface="Arial" pitchFamily="34" charset="0"/>
              </a:rPr>
              <a:t>lớn – hộ ông Thân Văn Thành ở Bắc Giang trồng cam canh trên đồi cho tỷ suất lợi nhuận trên 90%, thời gian hoàn vốn đầu tư khoảng 1 năm. Mô hình này đang nhân rộng rất mạnh ở các tỉnh dự án LCASP (LC, PT, BG, HT, BĐ, ST)</a:t>
            </a:r>
          </a:p>
          <a:p>
            <a:pPr marL="0" indent="0" algn="just">
              <a:buNone/>
            </a:pPr>
            <a:endParaRPr lang="pt-BR" altLang="en-US" sz="2400" i="1" dirty="0">
              <a:solidFill>
                <a:srgbClr val="002060"/>
              </a:solidFill>
              <a:latin typeface="Arial" pitchFamily="34" charset="0"/>
              <a:ea typeface="Arial" charset="0"/>
              <a:cs typeface="Arial" pitchFamily="34" charset="0"/>
            </a:endParaRPr>
          </a:p>
          <a:p>
            <a:pPr marL="0" indent="0" algn="just">
              <a:buNone/>
            </a:pPr>
            <a:endParaRPr lang="pt-BR" altLang="en-US" sz="2400" i="1" dirty="0" smtClean="0">
              <a:solidFill>
                <a:srgbClr val="002060"/>
              </a:solidFill>
              <a:latin typeface="Arial" pitchFamily="34" charset="0"/>
              <a:ea typeface="Arial" charset="0"/>
              <a:cs typeface="Arial" pitchFamily="34" charset="0"/>
            </a:endParaRPr>
          </a:p>
          <a:p>
            <a:pPr marL="0" indent="0" algn="just">
              <a:buNone/>
            </a:pPr>
            <a:endParaRPr lang="pt-BR" altLang="en-US" sz="2400" i="1" dirty="0">
              <a:solidFill>
                <a:srgbClr val="002060"/>
              </a:solidFill>
              <a:latin typeface="Arial" pitchFamily="34" charset="0"/>
              <a:ea typeface="Arial" charset="0"/>
              <a:cs typeface="Arial" pitchFamily="34" charset="0"/>
            </a:endParaRPr>
          </a:p>
          <a:p>
            <a:pPr marL="0" indent="0" algn="just">
              <a:buNone/>
            </a:pPr>
            <a:endParaRPr lang="pt-BR" altLang="en-US" sz="2400" i="1" dirty="0" smtClean="0">
              <a:solidFill>
                <a:srgbClr val="002060"/>
              </a:solidFill>
              <a:latin typeface="Arial" pitchFamily="34" charset="0"/>
              <a:ea typeface="Arial" charset="0"/>
              <a:cs typeface="Arial" pitchFamily="34" charset="0"/>
            </a:endParaRPr>
          </a:p>
          <a:p>
            <a:pPr marL="0" indent="0" algn="just">
              <a:buNone/>
            </a:pPr>
            <a:endParaRPr lang="pt-BR" altLang="en-US" sz="2400" i="1" dirty="0">
              <a:solidFill>
                <a:srgbClr val="002060"/>
              </a:solidFill>
              <a:latin typeface="Arial" pitchFamily="34" charset="0"/>
              <a:ea typeface="Arial" charset="0"/>
              <a:cs typeface="Arial" pitchFamily="34" charset="0"/>
            </a:endParaRPr>
          </a:p>
          <a:p>
            <a:pPr marL="0" indent="0" algn="just">
              <a:buNone/>
            </a:pPr>
            <a:endParaRPr lang="pt-BR" altLang="en-US" sz="2400" i="1" dirty="0" smtClean="0">
              <a:solidFill>
                <a:srgbClr val="002060"/>
              </a:solidFill>
              <a:latin typeface="Arial" pitchFamily="34" charset="0"/>
              <a:ea typeface="Arial" charset="0"/>
              <a:cs typeface="Arial" pitchFamily="34" charset="0"/>
            </a:endParaRPr>
          </a:p>
          <a:p>
            <a:pPr marL="0" indent="0" algn="r">
              <a:buNone/>
            </a:pPr>
            <a:endParaRPr lang="en-US" altLang="en-US" sz="2000" i="1" dirty="0">
              <a:solidFill>
                <a:srgbClr val="002060"/>
              </a:solidFill>
              <a:latin typeface="Arial" charset="0"/>
              <a:ea typeface="Arial" charset="0"/>
            </a:endParaRPr>
          </a:p>
          <a:p>
            <a:pPr marL="0" indent="0">
              <a:buNone/>
            </a:pPr>
            <a:endParaRPr lang="en-US" dirty="0"/>
          </a:p>
        </p:txBody>
      </p:sp>
      <p:pic>
        <p:nvPicPr>
          <p:cNvPr id="2097171" name="Picture 3" descr="Logo LCASP .jpg"/>
          <p:cNvPicPr>
            <a:picLocks/>
          </p:cNvPicPr>
          <p:nvPr/>
        </p:nvPicPr>
        <p:blipFill>
          <a:blip r:embed="rId2"/>
          <a:srcRect/>
          <a:stretch>
            <a:fillRect/>
          </a:stretch>
        </p:blipFill>
        <p:spPr>
          <a:xfrm>
            <a:off x="0" y="0"/>
            <a:ext cx="1328737" cy="1295400"/>
          </a:xfrm>
          <a:prstGeom prst="rect">
            <a:avLst/>
          </a:prstGeom>
          <a:noFill/>
          <a:ln>
            <a:noFill/>
          </a:ln>
        </p:spPr>
      </p:pic>
      <p:graphicFrame>
        <p:nvGraphicFramePr>
          <p:cNvPr id="2" name="Table 1"/>
          <p:cNvGraphicFramePr>
            <a:graphicFrameLocks noGrp="1"/>
          </p:cNvGraphicFramePr>
          <p:nvPr>
            <p:extLst>
              <p:ext uri="{D42A27DB-BD31-4B8C-83A1-F6EECF244321}">
                <p14:modId xmlns:p14="http://schemas.microsoft.com/office/powerpoint/2010/main" val="148981082"/>
              </p:ext>
            </p:extLst>
          </p:nvPr>
        </p:nvGraphicFramePr>
        <p:xfrm>
          <a:off x="1066800" y="2893059"/>
          <a:ext cx="7467599" cy="3393440"/>
        </p:xfrm>
        <a:graphic>
          <a:graphicData uri="http://schemas.openxmlformats.org/drawingml/2006/table">
            <a:tbl>
              <a:tblPr firstRow="1" firstCol="1" bandRow="1">
                <a:tableStyleId>{5C22544A-7EE6-4342-B048-85BDC9FD1C3A}</a:tableStyleId>
              </a:tblPr>
              <a:tblGrid>
                <a:gridCol w="545080"/>
                <a:gridCol w="3837527"/>
                <a:gridCol w="3084992"/>
              </a:tblGrid>
              <a:tr h="254000">
                <a:tc>
                  <a:txBody>
                    <a:bodyPr/>
                    <a:lstStyle/>
                    <a:p>
                      <a:pPr marL="0" marR="0" algn="ctr">
                        <a:spcBef>
                          <a:spcPts val="200"/>
                        </a:spcBef>
                        <a:spcAft>
                          <a:spcPts val="200"/>
                        </a:spcAft>
                      </a:pPr>
                      <a:r>
                        <a:rPr lang="vi-VN" sz="1400" dirty="0">
                          <a:effectLst/>
                          <a:latin typeface="+mn-lt"/>
                        </a:rPr>
                        <a:t>S</a:t>
                      </a:r>
                      <a:r>
                        <a:rPr lang="en-US" sz="1400" dirty="0">
                          <a:effectLst/>
                          <a:latin typeface="+mn-lt"/>
                        </a:rPr>
                        <a:t>TT</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200"/>
                        </a:spcBef>
                        <a:spcAft>
                          <a:spcPts val="200"/>
                        </a:spcAft>
                      </a:pPr>
                      <a:r>
                        <a:rPr lang="pt-BR" sz="1400" dirty="0">
                          <a:effectLst/>
                          <a:latin typeface="+mn-lt"/>
                        </a:rPr>
                        <a:t>Các chỉ tiêu nghiên cứu</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200"/>
                        </a:spcBef>
                        <a:spcAft>
                          <a:spcPts val="200"/>
                        </a:spcAft>
                      </a:pPr>
                      <a:r>
                        <a:rPr lang="pt-BR" sz="1400">
                          <a:effectLst/>
                          <a:latin typeface="+mn-lt"/>
                        </a:rPr>
                        <a:t>Chi phí và thu nhập (triệu VNĐ)</a:t>
                      </a:r>
                      <a:endParaRPr lang="en-US" sz="1400">
                        <a:effectLst/>
                        <a:latin typeface="+mn-lt"/>
                        <a:ea typeface="Times New Roman" panose="02020603050405020304" pitchFamily="18" charset="0"/>
                        <a:cs typeface="Times New Roman" panose="02020603050405020304" pitchFamily="18" charset="0"/>
                      </a:endParaRPr>
                    </a:p>
                  </a:txBody>
                  <a:tcPr marL="68580" marR="68580" marT="0" marB="0" anchor="ctr"/>
                </a:tc>
              </a:tr>
              <a:tr h="254000">
                <a:tc>
                  <a:txBody>
                    <a:bodyPr/>
                    <a:lstStyle/>
                    <a:p>
                      <a:pPr marL="0" marR="0" algn="ctr">
                        <a:spcBef>
                          <a:spcPts val="200"/>
                        </a:spcBef>
                        <a:spcAft>
                          <a:spcPts val="200"/>
                        </a:spcAft>
                      </a:pPr>
                      <a:r>
                        <a:rPr lang="pt-BR" sz="1400">
                          <a:effectLst/>
                          <a:latin typeface="+mn-lt"/>
                        </a:rPr>
                        <a:t>01</a:t>
                      </a:r>
                      <a:endParaRPr lang="en-US" sz="14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spcBef>
                          <a:spcPts val="200"/>
                        </a:spcBef>
                        <a:spcAft>
                          <a:spcPts val="200"/>
                        </a:spcAft>
                      </a:pPr>
                      <a:r>
                        <a:rPr lang="pt-BR" sz="1400" dirty="0">
                          <a:effectLst/>
                          <a:latin typeface="+mn-lt"/>
                        </a:rPr>
                        <a:t>Chi phí </a:t>
                      </a:r>
                      <a:r>
                        <a:rPr lang="vi-VN" sz="1400" dirty="0">
                          <a:effectLst/>
                          <a:latin typeface="+mn-lt"/>
                        </a:rPr>
                        <a:t>đầu tư hệ thống tưới tiết kiệm/ ha</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200"/>
                        </a:spcBef>
                        <a:spcAft>
                          <a:spcPts val="200"/>
                        </a:spcAft>
                      </a:pPr>
                      <a:r>
                        <a:rPr lang="vi-VN" sz="1400">
                          <a:effectLst/>
                          <a:latin typeface="+mn-lt"/>
                        </a:rPr>
                        <a:t>70</a:t>
                      </a:r>
                      <a:endParaRPr lang="en-US" sz="1400">
                        <a:effectLst/>
                        <a:latin typeface="+mn-lt"/>
                        <a:ea typeface="Times New Roman" panose="02020603050405020304" pitchFamily="18" charset="0"/>
                        <a:cs typeface="Times New Roman" panose="02020603050405020304" pitchFamily="18" charset="0"/>
                      </a:endParaRPr>
                    </a:p>
                  </a:txBody>
                  <a:tcPr marL="68580" marR="68580" marT="0" marB="0" anchor="ctr"/>
                </a:tc>
              </a:tr>
              <a:tr h="254000">
                <a:tc>
                  <a:txBody>
                    <a:bodyPr/>
                    <a:lstStyle/>
                    <a:p>
                      <a:pPr marL="0" marR="0" algn="ctr">
                        <a:spcBef>
                          <a:spcPts val="200"/>
                        </a:spcBef>
                        <a:spcAft>
                          <a:spcPts val="200"/>
                        </a:spcAft>
                      </a:pPr>
                      <a:r>
                        <a:rPr lang="pt-BR" sz="1400">
                          <a:effectLst/>
                          <a:latin typeface="+mn-lt"/>
                        </a:rPr>
                        <a:t>02</a:t>
                      </a:r>
                      <a:endParaRPr lang="en-US" sz="14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spcBef>
                          <a:spcPts val="200"/>
                        </a:spcBef>
                        <a:spcAft>
                          <a:spcPts val="200"/>
                        </a:spcAft>
                      </a:pPr>
                      <a:r>
                        <a:rPr lang="pt-BR" sz="1400" dirty="0">
                          <a:effectLst/>
                          <a:latin typeface="+mn-lt"/>
                        </a:rPr>
                        <a:t>Chi phí </a:t>
                      </a:r>
                      <a:r>
                        <a:rPr lang="pt-BR" sz="1400" dirty="0" smtClean="0">
                          <a:effectLst/>
                          <a:latin typeface="+mn-lt"/>
                        </a:rPr>
                        <a:t>hàng </a:t>
                      </a:r>
                      <a:r>
                        <a:rPr lang="pt-BR" sz="1400" dirty="0">
                          <a:effectLst/>
                          <a:latin typeface="+mn-lt"/>
                        </a:rPr>
                        <a:t>năm</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200"/>
                        </a:spcBef>
                        <a:spcAft>
                          <a:spcPts val="200"/>
                        </a:spcAft>
                      </a:pPr>
                      <a:r>
                        <a:rPr lang="en-US" sz="1400">
                          <a:effectLst/>
                          <a:latin typeface="+mn-lt"/>
                        </a:rPr>
                        <a:t>26,65</a:t>
                      </a:r>
                      <a:endParaRPr lang="en-US" sz="1400">
                        <a:effectLst/>
                        <a:latin typeface="+mn-lt"/>
                        <a:ea typeface="Times New Roman" panose="02020603050405020304" pitchFamily="18" charset="0"/>
                        <a:cs typeface="Times New Roman" panose="02020603050405020304" pitchFamily="18" charset="0"/>
                      </a:endParaRPr>
                    </a:p>
                  </a:txBody>
                  <a:tcPr marL="68580" marR="68580" marT="0" marB="0" anchor="ctr"/>
                </a:tc>
              </a:tr>
              <a:tr h="254000">
                <a:tc>
                  <a:txBody>
                    <a:bodyPr/>
                    <a:lstStyle/>
                    <a:p>
                      <a:pPr marL="0" marR="0" algn="ctr">
                        <a:spcBef>
                          <a:spcPts val="200"/>
                        </a:spcBef>
                        <a:spcAft>
                          <a:spcPts val="200"/>
                        </a:spcAft>
                      </a:pPr>
                      <a:r>
                        <a:rPr lang="pt-BR" sz="1400">
                          <a:effectLst/>
                          <a:latin typeface="+mn-lt"/>
                        </a:rPr>
                        <a:t> </a:t>
                      </a:r>
                      <a:endParaRPr lang="en-US" sz="14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spcBef>
                          <a:spcPts val="200"/>
                        </a:spcBef>
                        <a:spcAft>
                          <a:spcPts val="200"/>
                        </a:spcAft>
                      </a:pPr>
                      <a:r>
                        <a:rPr lang="pt-BR" sz="1400" dirty="0">
                          <a:effectLst/>
                          <a:latin typeface="+mn-lt"/>
                        </a:rPr>
                        <a:t>Vận hành, bảo dưỡng, sửa chữa</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200"/>
                        </a:spcBef>
                        <a:spcAft>
                          <a:spcPts val="200"/>
                        </a:spcAft>
                      </a:pPr>
                      <a:r>
                        <a:rPr lang="en-US" sz="1400">
                          <a:effectLst/>
                          <a:latin typeface="+mn-lt"/>
                        </a:rPr>
                        <a:t>14,05</a:t>
                      </a:r>
                      <a:endParaRPr lang="en-US" sz="1400">
                        <a:effectLst/>
                        <a:latin typeface="+mn-lt"/>
                        <a:ea typeface="Times New Roman" panose="02020603050405020304" pitchFamily="18" charset="0"/>
                        <a:cs typeface="Times New Roman" panose="02020603050405020304" pitchFamily="18" charset="0"/>
                      </a:endParaRPr>
                    </a:p>
                  </a:txBody>
                  <a:tcPr marL="68580" marR="68580" marT="0" marB="0" anchor="ctr"/>
                </a:tc>
              </a:tr>
              <a:tr h="254000">
                <a:tc>
                  <a:txBody>
                    <a:bodyPr/>
                    <a:lstStyle/>
                    <a:p>
                      <a:pPr marL="0" marR="0" algn="ctr">
                        <a:spcBef>
                          <a:spcPts val="200"/>
                        </a:spcBef>
                        <a:spcAft>
                          <a:spcPts val="200"/>
                        </a:spcAft>
                      </a:pPr>
                      <a:r>
                        <a:rPr lang="pt-BR" sz="1400">
                          <a:effectLst/>
                          <a:latin typeface="+mn-lt"/>
                        </a:rPr>
                        <a:t> </a:t>
                      </a:r>
                      <a:endParaRPr lang="en-US" sz="14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spcBef>
                          <a:spcPts val="200"/>
                        </a:spcBef>
                        <a:spcAft>
                          <a:spcPts val="200"/>
                        </a:spcAft>
                      </a:pPr>
                      <a:r>
                        <a:rPr lang="en-US" sz="1400" dirty="0" err="1">
                          <a:effectLst/>
                          <a:latin typeface="+mn-lt"/>
                        </a:rPr>
                        <a:t>Khấu</a:t>
                      </a:r>
                      <a:r>
                        <a:rPr lang="en-US" sz="1400" dirty="0">
                          <a:effectLst/>
                          <a:latin typeface="+mn-lt"/>
                        </a:rPr>
                        <a:t> </a:t>
                      </a:r>
                      <a:r>
                        <a:rPr lang="en-US" sz="1400" dirty="0" err="1">
                          <a:effectLst/>
                          <a:latin typeface="+mn-lt"/>
                        </a:rPr>
                        <a:t>hao</a:t>
                      </a:r>
                      <a:r>
                        <a:rPr lang="en-US" sz="1400" dirty="0">
                          <a:effectLst/>
                          <a:latin typeface="+mn-lt"/>
                        </a:rPr>
                        <a:t> (10%)</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200"/>
                        </a:spcBef>
                        <a:spcAft>
                          <a:spcPts val="200"/>
                        </a:spcAft>
                      </a:pPr>
                      <a:r>
                        <a:rPr lang="en-US" sz="1400" dirty="0">
                          <a:effectLst/>
                          <a:latin typeface="+mn-lt"/>
                        </a:rPr>
                        <a:t>7,0</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nchor="ctr"/>
                </a:tc>
              </a:tr>
              <a:tr h="254000">
                <a:tc>
                  <a:txBody>
                    <a:bodyPr/>
                    <a:lstStyle/>
                    <a:p>
                      <a:pPr marL="0" marR="0" algn="ctr">
                        <a:spcBef>
                          <a:spcPts val="200"/>
                        </a:spcBef>
                        <a:spcAft>
                          <a:spcPts val="200"/>
                        </a:spcAft>
                      </a:pPr>
                      <a:r>
                        <a:rPr lang="pt-BR" sz="1400">
                          <a:effectLst/>
                          <a:latin typeface="+mn-lt"/>
                        </a:rPr>
                        <a:t> </a:t>
                      </a:r>
                      <a:endParaRPr lang="en-US" sz="14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spcBef>
                          <a:spcPts val="200"/>
                        </a:spcBef>
                        <a:spcAft>
                          <a:spcPts val="200"/>
                        </a:spcAft>
                      </a:pPr>
                      <a:r>
                        <a:rPr lang="vi-VN" sz="1400" dirty="0">
                          <a:effectLst/>
                          <a:latin typeface="+mn-lt"/>
                        </a:rPr>
                        <a:t>Lãi suất vay (8%)</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200"/>
                        </a:spcBef>
                        <a:spcAft>
                          <a:spcPts val="200"/>
                        </a:spcAft>
                      </a:pPr>
                      <a:r>
                        <a:rPr lang="en-US" sz="1400" dirty="0">
                          <a:effectLst/>
                          <a:latin typeface="+mn-lt"/>
                        </a:rPr>
                        <a:t>5,6</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nchor="ctr"/>
                </a:tc>
              </a:tr>
              <a:tr h="254000">
                <a:tc>
                  <a:txBody>
                    <a:bodyPr/>
                    <a:lstStyle/>
                    <a:p>
                      <a:pPr marL="0" marR="0" algn="ctr">
                        <a:spcBef>
                          <a:spcPts val="200"/>
                        </a:spcBef>
                        <a:spcAft>
                          <a:spcPts val="200"/>
                        </a:spcAft>
                      </a:pPr>
                      <a:r>
                        <a:rPr lang="pt-BR" sz="1400">
                          <a:effectLst/>
                          <a:latin typeface="+mn-lt"/>
                        </a:rPr>
                        <a:t>03</a:t>
                      </a:r>
                      <a:endParaRPr lang="en-US" sz="14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spcBef>
                          <a:spcPts val="200"/>
                        </a:spcBef>
                        <a:spcAft>
                          <a:spcPts val="200"/>
                        </a:spcAft>
                      </a:pPr>
                      <a:r>
                        <a:rPr lang="vi-VN" sz="1400" dirty="0">
                          <a:effectLst/>
                          <a:latin typeface="+mn-lt"/>
                        </a:rPr>
                        <a:t>Doanh </a:t>
                      </a:r>
                      <a:r>
                        <a:rPr lang="vi-VN" sz="1400" dirty="0" smtClean="0">
                          <a:effectLst/>
                          <a:latin typeface="+mn-lt"/>
                        </a:rPr>
                        <a:t>thu </a:t>
                      </a:r>
                      <a:r>
                        <a:rPr lang="en-US" sz="1400" dirty="0" err="1" smtClean="0">
                          <a:effectLst/>
                          <a:latin typeface="+mn-lt"/>
                        </a:rPr>
                        <a:t>hàng</a:t>
                      </a:r>
                      <a:r>
                        <a:rPr lang="vi-VN" sz="1400" dirty="0" smtClean="0">
                          <a:effectLst/>
                          <a:latin typeface="+mn-lt"/>
                        </a:rPr>
                        <a:t> </a:t>
                      </a:r>
                      <a:r>
                        <a:rPr lang="vi-VN" sz="1400" dirty="0">
                          <a:effectLst/>
                          <a:latin typeface="+mn-lt"/>
                        </a:rPr>
                        <a:t>năm</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200"/>
                        </a:spcBef>
                        <a:spcAft>
                          <a:spcPts val="200"/>
                        </a:spcAft>
                      </a:pPr>
                      <a:r>
                        <a:rPr lang="vi-VN" sz="1400" dirty="0">
                          <a:effectLst/>
                          <a:latin typeface="+mn-lt"/>
                        </a:rPr>
                        <a:t>92</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nchor="ctr"/>
                </a:tc>
              </a:tr>
              <a:tr h="254000">
                <a:tc>
                  <a:txBody>
                    <a:bodyPr/>
                    <a:lstStyle/>
                    <a:p>
                      <a:pPr marL="0" marR="0" algn="ctr">
                        <a:spcBef>
                          <a:spcPts val="200"/>
                        </a:spcBef>
                        <a:spcAft>
                          <a:spcPts val="200"/>
                        </a:spcAft>
                      </a:pPr>
                      <a:r>
                        <a:rPr lang="pt-BR" sz="1400">
                          <a:effectLst/>
                          <a:latin typeface="+mn-lt"/>
                        </a:rPr>
                        <a:t> </a:t>
                      </a:r>
                      <a:endParaRPr lang="en-US" sz="14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spcBef>
                          <a:spcPts val="200"/>
                        </a:spcBef>
                        <a:spcAft>
                          <a:spcPts val="200"/>
                        </a:spcAft>
                      </a:pPr>
                      <a:r>
                        <a:rPr lang="vi-VN" sz="1400">
                          <a:effectLst/>
                          <a:latin typeface="+mn-lt"/>
                        </a:rPr>
                        <a:t>Tiết kiệm phân bón </a:t>
                      </a:r>
                      <a:r>
                        <a:rPr lang="pt-BR" sz="1400">
                          <a:effectLst/>
                          <a:latin typeface="+mn-lt"/>
                        </a:rPr>
                        <a:t>vô cơ</a:t>
                      </a:r>
                      <a:r>
                        <a:rPr lang="vi-VN" sz="1400">
                          <a:effectLst/>
                          <a:latin typeface="+mn-lt"/>
                        </a:rPr>
                        <a:t> (giảm 70% phân bón</a:t>
                      </a:r>
                      <a:r>
                        <a:rPr lang="pt-BR" sz="1400">
                          <a:effectLst/>
                          <a:latin typeface="+mn-lt"/>
                        </a:rPr>
                        <a:t> vô cơ</a:t>
                      </a:r>
                      <a:r>
                        <a:rPr lang="vi-VN" sz="1400">
                          <a:effectLst/>
                          <a:latin typeface="+mn-lt"/>
                        </a:rPr>
                        <a:t>)</a:t>
                      </a:r>
                      <a:endParaRPr lang="en-US" sz="14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200"/>
                        </a:spcBef>
                        <a:spcAft>
                          <a:spcPts val="200"/>
                        </a:spcAft>
                      </a:pPr>
                      <a:r>
                        <a:rPr lang="vi-VN" sz="1400" dirty="0">
                          <a:effectLst/>
                          <a:latin typeface="+mn-lt"/>
                        </a:rPr>
                        <a:t>20</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nchor="ctr"/>
                </a:tc>
              </a:tr>
              <a:tr h="254000">
                <a:tc>
                  <a:txBody>
                    <a:bodyPr/>
                    <a:lstStyle/>
                    <a:p>
                      <a:pPr marL="0" marR="0" algn="ctr">
                        <a:spcBef>
                          <a:spcPts val="200"/>
                        </a:spcBef>
                        <a:spcAft>
                          <a:spcPts val="200"/>
                        </a:spcAft>
                      </a:pPr>
                      <a:r>
                        <a:rPr lang="pt-BR" sz="1400">
                          <a:effectLst/>
                          <a:latin typeface="+mn-lt"/>
                        </a:rPr>
                        <a:t> </a:t>
                      </a:r>
                      <a:endParaRPr lang="en-US" sz="14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spcBef>
                          <a:spcPts val="200"/>
                        </a:spcBef>
                        <a:spcAft>
                          <a:spcPts val="200"/>
                        </a:spcAft>
                      </a:pPr>
                      <a:r>
                        <a:rPr lang="vi-VN" sz="1400">
                          <a:effectLst/>
                          <a:latin typeface="+mn-lt"/>
                        </a:rPr>
                        <a:t>Tiết kiệm công lao động tưới vườn (6 triệu/tháng)</a:t>
                      </a:r>
                      <a:endParaRPr lang="en-US" sz="14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200"/>
                        </a:spcBef>
                        <a:spcAft>
                          <a:spcPts val="200"/>
                        </a:spcAft>
                      </a:pPr>
                      <a:r>
                        <a:rPr lang="vi-VN" sz="1400" dirty="0">
                          <a:effectLst/>
                          <a:latin typeface="+mn-lt"/>
                        </a:rPr>
                        <a:t>72</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nchor="ctr"/>
                </a:tc>
              </a:tr>
              <a:tr h="254000">
                <a:tc>
                  <a:txBody>
                    <a:bodyPr/>
                    <a:lstStyle/>
                    <a:p>
                      <a:pPr marL="0" marR="0" algn="ctr">
                        <a:spcBef>
                          <a:spcPts val="200"/>
                        </a:spcBef>
                        <a:spcAft>
                          <a:spcPts val="200"/>
                        </a:spcAft>
                      </a:pPr>
                      <a:r>
                        <a:rPr lang="pt-BR" sz="1400">
                          <a:effectLst/>
                          <a:latin typeface="+mn-lt"/>
                        </a:rPr>
                        <a:t>04</a:t>
                      </a:r>
                      <a:endParaRPr lang="en-US" sz="14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spcBef>
                          <a:spcPts val="200"/>
                        </a:spcBef>
                        <a:spcAft>
                          <a:spcPts val="200"/>
                        </a:spcAft>
                      </a:pPr>
                      <a:r>
                        <a:rPr lang="vi-VN" sz="1400" dirty="0">
                          <a:effectLst/>
                          <a:latin typeface="+mn-lt"/>
                        </a:rPr>
                        <a:t>Lợi nhuận </a:t>
                      </a:r>
                      <a:r>
                        <a:rPr lang="en-US" sz="1400" dirty="0" err="1" smtClean="0">
                          <a:effectLst/>
                          <a:latin typeface="+mn-lt"/>
                        </a:rPr>
                        <a:t>hàng</a:t>
                      </a:r>
                      <a:r>
                        <a:rPr lang="vi-VN" sz="1400" dirty="0" smtClean="0">
                          <a:effectLst/>
                          <a:latin typeface="+mn-lt"/>
                        </a:rPr>
                        <a:t> </a:t>
                      </a:r>
                      <a:r>
                        <a:rPr lang="vi-VN" sz="1400" dirty="0">
                          <a:effectLst/>
                          <a:latin typeface="+mn-lt"/>
                        </a:rPr>
                        <a:t>năm</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200"/>
                        </a:spcBef>
                        <a:spcAft>
                          <a:spcPts val="200"/>
                        </a:spcAft>
                      </a:pPr>
                      <a:r>
                        <a:rPr lang="en-US" sz="1400" dirty="0">
                          <a:effectLst/>
                          <a:latin typeface="+mn-lt"/>
                        </a:rPr>
                        <a:t>65,35</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nchor="ctr"/>
                </a:tc>
              </a:tr>
              <a:tr h="254000">
                <a:tc>
                  <a:txBody>
                    <a:bodyPr/>
                    <a:lstStyle/>
                    <a:p>
                      <a:pPr marL="0" marR="0" algn="ctr">
                        <a:spcBef>
                          <a:spcPts val="200"/>
                        </a:spcBef>
                        <a:spcAft>
                          <a:spcPts val="200"/>
                        </a:spcAft>
                      </a:pPr>
                      <a:r>
                        <a:rPr lang="pt-BR" sz="1400">
                          <a:effectLst/>
                          <a:latin typeface="+mn-lt"/>
                        </a:rPr>
                        <a:t>05</a:t>
                      </a:r>
                      <a:endParaRPr lang="en-US" sz="14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spcBef>
                          <a:spcPts val="200"/>
                        </a:spcBef>
                        <a:spcAft>
                          <a:spcPts val="200"/>
                        </a:spcAft>
                      </a:pPr>
                      <a:r>
                        <a:rPr lang="pt-BR" sz="1400">
                          <a:effectLst/>
                          <a:latin typeface="+mn-lt"/>
                        </a:rPr>
                        <a:t>Tỷ suất lợi nhuận (ROI)</a:t>
                      </a:r>
                      <a:endParaRPr lang="en-US" sz="14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200"/>
                        </a:spcBef>
                        <a:spcAft>
                          <a:spcPts val="200"/>
                        </a:spcAft>
                      </a:pPr>
                      <a:r>
                        <a:rPr lang="en-US" sz="1400" dirty="0">
                          <a:effectLst/>
                          <a:latin typeface="+mn-lt"/>
                        </a:rPr>
                        <a:t>93,3</a:t>
                      </a:r>
                      <a:r>
                        <a:rPr lang="vi-VN" sz="1400" dirty="0">
                          <a:effectLst/>
                          <a:latin typeface="+mn-lt"/>
                        </a:rPr>
                        <a:t>%</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nchor="ctr"/>
                </a:tc>
              </a:tr>
              <a:tr h="254000">
                <a:tc>
                  <a:txBody>
                    <a:bodyPr/>
                    <a:lstStyle/>
                    <a:p>
                      <a:pPr marL="0" marR="0" algn="ctr">
                        <a:spcBef>
                          <a:spcPts val="200"/>
                        </a:spcBef>
                        <a:spcAft>
                          <a:spcPts val="200"/>
                        </a:spcAft>
                      </a:pPr>
                      <a:r>
                        <a:rPr lang="pt-BR" sz="1400">
                          <a:effectLst/>
                          <a:latin typeface="+mn-lt"/>
                        </a:rPr>
                        <a:t>06</a:t>
                      </a:r>
                      <a:endParaRPr lang="en-US" sz="14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spcBef>
                          <a:spcPts val="200"/>
                        </a:spcBef>
                        <a:spcAft>
                          <a:spcPts val="200"/>
                        </a:spcAft>
                      </a:pPr>
                      <a:r>
                        <a:rPr lang="pt-BR" sz="1400">
                          <a:effectLst/>
                          <a:latin typeface="+mn-lt"/>
                        </a:rPr>
                        <a:t>Thời gian hoàn vốn (năm)</a:t>
                      </a:r>
                      <a:endParaRPr lang="en-US" sz="14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200"/>
                        </a:spcBef>
                        <a:spcAft>
                          <a:spcPts val="200"/>
                        </a:spcAft>
                      </a:pPr>
                      <a:r>
                        <a:rPr lang="en-US" sz="1400" dirty="0">
                          <a:effectLst/>
                          <a:latin typeface="+mn-lt"/>
                        </a:rPr>
                        <a:t>0,96</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nchor="ctr"/>
                </a:tc>
              </a:tr>
            </a:tbl>
          </a:graphicData>
        </a:graphic>
      </p:graphicFrame>
      <p:sp>
        <p:nvSpPr>
          <p:cNvPr id="3" name="Rectangle 2"/>
          <p:cNvSpPr/>
          <p:nvPr/>
        </p:nvSpPr>
        <p:spPr>
          <a:xfrm>
            <a:off x="6934200" y="6400800"/>
            <a:ext cx="2057399" cy="369332"/>
          </a:xfrm>
          <a:prstGeom prst="rect">
            <a:avLst/>
          </a:prstGeom>
        </p:spPr>
        <p:txBody>
          <a:bodyPr wrap="square">
            <a:spAutoFit/>
          </a:bodyPr>
          <a:lstStyle/>
          <a:p>
            <a:r>
              <a:rPr lang="en-US" altLang="en-US" i="1" dirty="0">
                <a:solidFill>
                  <a:srgbClr val="002060"/>
                </a:solidFill>
                <a:ea typeface="Arial" charset="0"/>
                <a:hlinkClick r:id="rId3"/>
              </a:rPr>
              <a:t>www.lcasp.org.vn</a:t>
            </a:r>
            <a:r>
              <a:rPr lang="en-US" altLang="en-US" i="1" dirty="0">
                <a:solidFill>
                  <a:srgbClr val="002060"/>
                </a:solidFill>
                <a:ea typeface="Arial" charset="0"/>
              </a:rPr>
              <a:t> </a:t>
            </a:r>
            <a:endParaRPr lang="en-US" dirty="0"/>
          </a:p>
        </p:txBody>
      </p:sp>
    </p:spTree>
    <p:extLst>
      <p:ext uri="{BB962C8B-B14F-4D97-AF65-F5344CB8AC3E}">
        <p14:creationId xmlns:p14="http://schemas.microsoft.com/office/powerpoint/2010/main" val="4139479071"/>
      </p:ext>
    </p:extLst>
  </p:cSld>
  <p:clrMapOvr>
    <a:masterClrMapping/>
  </p:clrMapOvr>
  <p:transition spd="slow">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7" name="Title 1048675"/>
          <p:cNvSpPr>
            <a:spLocks noGrp="1"/>
          </p:cNvSpPr>
          <p:nvPr>
            <p:ph type="title"/>
          </p:nvPr>
        </p:nvSpPr>
        <p:spPr>
          <a:xfrm>
            <a:off x="1328737" y="0"/>
            <a:ext cx="7815262" cy="12954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Arial" charset="0"/>
              </a:defRPr>
            </a:lvl1pPr>
          </a:lstStyle>
          <a:p>
            <a:pPr lvl="0" eaLnBrk="1" hangingPunct="1"/>
            <a:r>
              <a:rPr lang="en-US" sz="2400" b="1" dirty="0" err="1" smtClean="0">
                <a:solidFill>
                  <a:srgbClr val="000000"/>
                </a:solidFill>
                <a:latin typeface="Arial" charset="0"/>
              </a:rPr>
              <a:t>Mô</a:t>
            </a:r>
            <a:r>
              <a:rPr lang="en-US" sz="2400" b="1" dirty="0" smtClean="0">
                <a:solidFill>
                  <a:srgbClr val="000000"/>
                </a:solidFill>
                <a:latin typeface="Arial" charset="0"/>
              </a:rPr>
              <a:t> </a:t>
            </a:r>
            <a:r>
              <a:rPr lang="en-US" sz="2400" b="1" dirty="0" err="1" smtClean="0">
                <a:solidFill>
                  <a:srgbClr val="000000"/>
                </a:solidFill>
                <a:latin typeface="Arial" charset="0"/>
              </a:rPr>
              <a:t>hình</a:t>
            </a:r>
            <a:r>
              <a:rPr lang="en-US" sz="2400" b="1" dirty="0" smtClean="0">
                <a:solidFill>
                  <a:srgbClr val="000000"/>
                </a:solidFill>
                <a:latin typeface="Arial" charset="0"/>
              </a:rPr>
              <a:t> </a:t>
            </a:r>
            <a:r>
              <a:rPr lang="en-US" sz="2400" b="1" dirty="0" err="1" smtClean="0">
                <a:solidFill>
                  <a:srgbClr val="000000"/>
                </a:solidFill>
                <a:latin typeface="Arial" charset="0"/>
              </a:rPr>
              <a:t>s</a:t>
            </a:r>
            <a:r>
              <a:rPr lang="en-US" altLang="vi-VN" sz="2400" b="1" dirty="0" err="1" smtClean="0">
                <a:solidFill>
                  <a:srgbClr val="000000"/>
                </a:solidFill>
                <a:latin typeface="Arial" charset="0"/>
                <a:ea typeface="Arial" charset="0"/>
                <a:sym typeface="Arial" charset="0"/>
              </a:rPr>
              <a:t>ử</a:t>
            </a:r>
            <a:r>
              <a:rPr lang="en-US" altLang="vi-VN" sz="2400" b="1" dirty="0" smtClean="0">
                <a:solidFill>
                  <a:srgbClr val="000000"/>
                </a:solidFill>
                <a:latin typeface="Arial" charset="0"/>
                <a:ea typeface="Arial" charset="0"/>
                <a:sym typeface="Arial" charset="0"/>
              </a:rPr>
              <a:t> </a:t>
            </a:r>
            <a:r>
              <a:rPr lang="en-US" altLang="vi-VN" sz="2400" b="1" dirty="0" err="1">
                <a:solidFill>
                  <a:srgbClr val="000000"/>
                </a:solidFill>
                <a:latin typeface="Arial" charset="0"/>
                <a:ea typeface="Arial" charset="0"/>
                <a:sym typeface="Arial" charset="0"/>
              </a:rPr>
              <a:t>dụng</a:t>
            </a:r>
            <a:r>
              <a:rPr lang="en-US" altLang="vi-VN" sz="2400" b="1" dirty="0">
                <a:solidFill>
                  <a:srgbClr val="000000"/>
                </a:solidFill>
                <a:latin typeface="Arial" charset="0"/>
                <a:ea typeface="Arial" charset="0"/>
                <a:sym typeface="Arial" charset="0"/>
              </a:rPr>
              <a:t> </a:t>
            </a:r>
            <a:r>
              <a:rPr lang="en-US" altLang="vi-VN" sz="2400" b="1" dirty="0" err="1">
                <a:solidFill>
                  <a:srgbClr val="000000"/>
                </a:solidFill>
                <a:latin typeface="Arial" charset="0"/>
                <a:ea typeface="Arial" charset="0"/>
                <a:sym typeface="Arial" charset="0"/>
              </a:rPr>
              <a:t>nước</a:t>
            </a:r>
            <a:r>
              <a:rPr lang="en-US" altLang="vi-VN" sz="2400" b="1" dirty="0">
                <a:solidFill>
                  <a:srgbClr val="000000"/>
                </a:solidFill>
                <a:latin typeface="Arial" charset="0"/>
                <a:ea typeface="Arial" charset="0"/>
                <a:sym typeface="Arial" charset="0"/>
              </a:rPr>
              <a:t> </a:t>
            </a:r>
            <a:r>
              <a:rPr lang="en-US" altLang="vi-VN" sz="2400" b="1" dirty="0" err="1">
                <a:solidFill>
                  <a:srgbClr val="000000"/>
                </a:solidFill>
                <a:latin typeface="Arial" charset="0"/>
                <a:ea typeface="Arial" charset="0"/>
                <a:sym typeface="Arial" charset="0"/>
              </a:rPr>
              <a:t>thải</a:t>
            </a:r>
            <a:r>
              <a:rPr lang="en-US" altLang="vi-VN" sz="2400" b="1" dirty="0">
                <a:solidFill>
                  <a:srgbClr val="000000"/>
                </a:solidFill>
                <a:latin typeface="Arial" charset="0"/>
                <a:ea typeface="Arial" charset="0"/>
                <a:sym typeface="Arial" charset="0"/>
              </a:rPr>
              <a:t> </a:t>
            </a:r>
            <a:r>
              <a:rPr lang="en-US" altLang="vi-VN" sz="2400" b="1" dirty="0" err="1">
                <a:solidFill>
                  <a:srgbClr val="000000"/>
                </a:solidFill>
                <a:latin typeface="Arial" charset="0"/>
                <a:ea typeface="Arial" charset="0"/>
                <a:sym typeface="Arial" charset="0"/>
              </a:rPr>
              <a:t>sau</a:t>
            </a:r>
            <a:r>
              <a:rPr lang="en-US" altLang="vi-VN" sz="2400" b="1" dirty="0">
                <a:solidFill>
                  <a:srgbClr val="000000"/>
                </a:solidFill>
                <a:latin typeface="Arial" charset="0"/>
                <a:ea typeface="Arial" charset="0"/>
                <a:sym typeface="Arial" charset="0"/>
              </a:rPr>
              <a:t> </a:t>
            </a:r>
            <a:r>
              <a:rPr lang="en-US" altLang="vi-VN" sz="2400" b="1" dirty="0" err="1">
                <a:solidFill>
                  <a:srgbClr val="000000"/>
                </a:solidFill>
                <a:latin typeface="Arial" charset="0"/>
                <a:ea typeface="Arial" charset="0"/>
                <a:sym typeface="Arial" charset="0"/>
              </a:rPr>
              <a:t>bioga</a:t>
            </a:r>
            <a:r>
              <a:rPr lang="en-US" altLang="vi-VN" sz="2400" b="1" dirty="0">
                <a:solidFill>
                  <a:srgbClr val="000000"/>
                </a:solidFill>
                <a:latin typeface="Arial" charset="0"/>
                <a:ea typeface="Arial" charset="0"/>
                <a:sym typeface="Arial" charset="0"/>
              </a:rPr>
              <a:t> </a:t>
            </a:r>
            <a:r>
              <a:rPr lang="vi-VN" altLang="en-US" sz="2400" b="1" dirty="0">
                <a:solidFill>
                  <a:srgbClr val="000000"/>
                </a:solidFill>
                <a:latin typeface="Arial" charset="0"/>
                <a:ea typeface="Arial" charset="0"/>
                <a:sym typeface="Arial" charset="0"/>
              </a:rPr>
              <a:t>để</a:t>
            </a:r>
            <a:r>
              <a:rPr lang="en-US" altLang="vi-VN" sz="2400" b="1" dirty="0">
                <a:solidFill>
                  <a:srgbClr val="000000"/>
                </a:solidFill>
                <a:latin typeface="Arial" charset="0"/>
                <a:ea typeface="Arial" charset="0"/>
                <a:sym typeface="Arial" charset="0"/>
              </a:rPr>
              <a:t> </a:t>
            </a:r>
            <a:r>
              <a:rPr lang="en-US" altLang="vi-VN" sz="2400" b="1" dirty="0" err="1">
                <a:solidFill>
                  <a:srgbClr val="000000"/>
                </a:solidFill>
                <a:latin typeface="Arial" charset="0"/>
                <a:ea typeface="Arial" charset="0"/>
                <a:sym typeface="Arial" charset="0"/>
              </a:rPr>
              <a:t>tưới</a:t>
            </a:r>
            <a:r>
              <a:rPr lang="en-US" altLang="vi-VN" sz="2400" b="1" dirty="0">
                <a:solidFill>
                  <a:srgbClr val="000000"/>
                </a:solidFill>
                <a:latin typeface="Arial" charset="0"/>
                <a:ea typeface="Arial" charset="0"/>
                <a:sym typeface="Arial" charset="0"/>
              </a:rPr>
              <a:t> </a:t>
            </a:r>
            <a:r>
              <a:rPr lang="en-US" altLang="vi-VN" sz="2400" b="1" dirty="0" smtClean="0">
                <a:solidFill>
                  <a:srgbClr val="000000"/>
                </a:solidFill>
                <a:latin typeface="Arial" charset="0"/>
                <a:ea typeface="Arial" charset="0"/>
                <a:sym typeface="Arial" charset="0"/>
              </a:rPr>
              <a:t/>
            </a:r>
            <a:br>
              <a:rPr lang="en-US" altLang="vi-VN" sz="2400" b="1" dirty="0" smtClean="0">
                <a:solidFill>
                  <a:srgbClr val="000000"/>
                </a:solidFill>
                <a:latin typeface="Arial" charset="0"/>
                <a:ea typeface="Arial" charset="0"/>
                <a:sym typeface="Arial" charset="0"/>
              </a:rPr>
            </a:br>
            <a:r>
              <a:rPr lang="en-US" altLang="vi-VN" sz="2400" b="1" dirty="0" err="1" smtClean="0">
                <a:solidFill>
                  <a:srgbClr val="000000"/>
                </a:solidFill>
                <a:latin typeface="Arial" charset="0"/>
                <a:ea typeface="Arial" charset="0"/>
                <a:sym typeface="Arial" charset="0"/>
              </a:rPr>
              <a:t>cho</a:t>
            </a:r>
            <a:r>
              <a:rPr lang="en-US" altLang="vi-VN" sz="2400" b="1" dirty="0" smtClean="0">
                <a:solidFill>
                  <a:srgbClr val="000000"/>
                </a:solidFill>
                <a:latin typeface="Arial" charset="0"/>
                <a:ea typeface="Arial" charset="0"/>
                <a:sym typeface="Arial" charset="0"/>
              </a:rPr>
              <a:t> </a:t>
            </a:r>
            <a:r>
              <a:rPr lang="en-US" altLang="vi-VN" sz="2400" b="1" dirty="0" err="1" smtClean="0">
                <a:solidFill>
                  <a:srgbClr val="000000"/>
                </a:solidFill>
                <a:latin typeface="Arial" charset="0"/>
                <a:ea typeface="Arial" charset="0"/>
                <a:sym typeface="Arial" charset="0"/>
              </a:rPr>
              <a:t>cây</a:t>
            </a:r>
            <a:r>
              <a:rPr lang="en-US" altLang="vi-VN" sz="2400" b="1" dirty="0" smtClean="0">
                <a:solidFill>
                  <a:srgbClr val="000000"/>
                </a:solidFill>
                <a:latin typeface="Arial" charset="0"/>
                <a:ea typeface="Arial" charset="0"/>
                <a:sym typeface="Arial" charset="0"/>
              </a:rPr>
              <a:t> </a:t>
            </a:r>
            <a:r>
              <a:rPr lang="en-US" altLang="vi-VN" sz="2400" b="1" dirty="0" err="1" smtClean="0">
                <a:solidFill>
                  <a:srgbClr val="000000"/>
                </a:solidFill>
                <a:latin typeface="Arial" charset="0"/>
                <a:ea typeface="Arial" charset="0"/>
                <a:sym typeface="Arial" charset="0"/>
              </a:rPr>
              <a:t>trồng</a:t>
            </a:r>
            <a:r>
              <a:rPr lang="en-US" altLang="vi-VN" sz="2400" b="1" dirty="0" smtClean="0">
                <a:solidFill>
                  <a:srgbClr val="000000"/>
                </a:solidFill>
                <a:latin typeface="Arial" charset="0"/>
                <a:ea typeface="Arial" charset="0"/>
                <a:sym typeface="Arial" charset="0"/>
              </a:rPr>
              <a:t> </a:t>
            </a:r>
            <a:r>
              <a:rPr lang="vi-VN" altLang="vi-VN" sz="2400" b="1" dirty="0" smtClean="0">
                <a:solidFill>
                  <a:srgbClr val="000000"/>
                </a:solidFill>
                <a:latin typeface="Arial" charset="0"/>
                <a:ea typeface="Arial" charset="0"/>
              </a:rPr>
              <a:t>tại Phú Thọ</a:t>
            </a:r>
            <a:r>
              <a:rPr lang="en-US" altLang="vi-VN" sz="2400" b="1" dirty="0" smtClean="0">
                <a:solidFill>
                  <a:srgbClr val="000000"/>
                </a:solidFill>
                <a:latin typeface="Arial" charset="0"/>
                <a:ea typeface="Arial" charset="0"/>
              </a:rPr>
              <a:t> </a:t>
            </a:r>
            <a:r>
              <a:rPr lang="en-US" altLang="vi-VN" sz="2400" b="1" dirty="0" err="1" smtClean="0">
                <a:solidFill>
                  <a:srgbClr val="000000"/>
                </a:solidFill>
                <a:latin typeface="Arial" charset="0"/>
                <a:ea typeface="Arial" charset="0"/>
              </a:rPr>
              <a:t>và</a:t>
            </a:r>
            <a:r>
              <a:rPr lang="en-US" altLang="vi-VN" sz="2400" b="1" dirty="0" smtClean="0">
                <a:solidFill>
                  <a:srgbClr val="000000"/>
                </a:solidFill>
                <a:latin typeface="Arial" charset="0"/>
                <a:ea typeface="Arial" charset="0"/>
              </a:rPr>
              <a:t> </a:t>
            </a:r>
            <a:r>
              <a:rPr lang="en-US" altLang="vi-VN" sz="2400" b="1" dirty="0" err="1" smtClean="0">
                <a:solidFill>
                  <a:srgbClr val="000000"/>
                </a:solidFill>
                <a:latin typeface="Arial" charset="0"/>
                <a:ea typeface="Arial" charset="0"/>
              </a:rPr>
              <a:t>Bắc</a:t>
            </a:r>
            <a:r>
              <a:rPr lang="en-US" altLang="vi-VN" sz="2400" b="1" dirty="0" smtClean="0">
                <a:solidFill>
                  <a:srgbClr val="000000"/>
                </a:solidFill>
                <a:latin typeface="Arial" charset="0"/>
                <a:ea typeface="Arial" charset="0"/>
              </a:rPr>
              <a:t> </a:t>
            </a:r>
            <a:r>
              <a:rPr lang="en-US" altLang="vi-VN" sz="2400" b="1" dirty="0" err="1" smtClean="0">
                <a:solidFill>
                  <a:srgbClr val="000000"/>
                </a:solidFill>
                <a:latin typeface="Arial" charset="0"/>
                <a:ea typeface="Arial" charset="0"/>
              </a:rPr>
              <a:t>Giang</a:t>
            </a:r>
            <a:r>
              <a:rPr dirty="0"/>
              <a:t/>
            </a:r>
            <a:br>
              <a:rPr dirty="0"/>
            </a:br>
            <a:endParaRPr lang="en-US" altLang="en-US" sz="2000" b="1" dirty="0">
              <a:solidFill>
                <a:srgbClr val="000000"/>
              </a:solidFill>
              <a:latin typeface="Arial" charset="0"/>
              <a:ea typeface="Arial" charset="0"/>
              <a:sym typeface="Arial" charset="0"/>
            </a:endParaRPr>
          </a:p>
        </p:txBody>
      </p:sp>
      <p:pic>
        <p:nvPicPr>
          <p:cNvPr id="2097185" name="Picture 2097183" descr="Logo LCASP .jpg"/>
          <p:cNvPicPr>
            <a:picLocks/>
          </p:cNvPicPr>
          <p:nvPr/>
        </p:nvPicPr>
        <p:blipFill>
          <a:blip r:embed="rId2"/>
          <a:srcRect/>
          <a:stretch>
            <a:fillRect/>
          </a:stretch>
        </p:blipFill>
        <p:spPr>
          <a:xfrm>
            <a:off x="0" y="0"/>
            <a:ext cx="1328737" cy="1295400"/>
          </a:xfrm>
          <a:prstGeom prst="rect">
            <a:avLst/>
          </a:prstGeom>
          <a:noFill/>
          <a:ln>
            <a:noFill/>
          </a:ln>
        </p:spPr>
      </p:pic>
      <p:pic>
        <p:nvPicPr>
          <p:cNvPr id="2097186" name="Picture 2097187"/>
          <p:cNvPicPr>
            <a:picLocks/>
          </p:cNvPicPr>
          <p:nvPr/>
        </p:nvPicPr>
        <p:blipFill>
          <a:blip r:embed="rId3" cstate="email">
            <a:extLst>
              <a:ext uri="{28A0092B-C50C-407E-A947-70E740481C1C}">
                <a14:useLocalDpi xmlns:a14="http://schemas.microsoft.com/office/drawing/2010/main"/>
              </a:ext>
            </a:extLst>
          </a:blip>
          <a:srcRect/>
          <a:stretch>
            <a:fillRect/>
          </a:stretch>
        </p:blipFill>
        <p:spPr>
          <a:xfrm>
            <a:off x="3505200" y="6305550"/>
            <a:ext cx="5273675" cy="530225"/>
          </a:xfrm>
          <a:prstGeom prst="rect">
            <a:avLst/>
          </a:prstGeom>
          <a:noFill/>
          <a:ln>
            <a:noFill/>
          </a:ln>
        </p:spPr>
      </p:pic>
      <p:pic>
        <p:nvPicPr>
          <p:cNvPr id="2097187" name="Picture 2" descr="C:\My Document\LCASP 2018\Photo LCASP 2018\2018.06.14- Di Phu Tho\20180614_10342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8201" y="1524000"/>
            <a:ext cx="4056558" cy="2895600"/>
          </a:xfrm>
          <a:prstGeom prst="rect">
            <a:avLst/>
          </a:prstGeom>
          <a:noFill/>
        </p:spPr>
      </p:pic>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94759" y="1524000"/>
            <a:ext cx="3792041" cy="2895600"/>
          </a:xfrm>
          <a:prstGeom prst="rect">
            <a:avLst/>
          </a:prstGeom>
        </p:spPr>
      </p:pic>
      <p:sp>
        <p:nvSpPr>
          <p:cNvPr id="3" name="TextBox 2"/>
          <p:cNvSpPr txBox="1"/>
          <p:nvPr/>
        </p:nvSpPr>
        <p:spPr>
          <a:xfrm>
            <a:off x="838201" y="4724400"/>
            <a:ext cx="3886199" cy="646331"/>
          </a:xfrm>
          <a:prstGeom prst="rect">
            <a:avLst/>
          </a:prstGeom>
          <a:noFill/>
        </p:spPr>
        <p:txBody>
          <a:bodyPr wrap="square" rtlCol="0">
            <a:spAutoFit/>
          </a:bodyPr>
          <a:lstStyle/>
          <a:p>
            <a:pPr algn="ctr"/>
            <a:r>
              <a:rPr lang="en-US" b="1" dirty="0" err="1" smtClean="0"/>
              <a:t>Sử</a:t>
            </a:r>
            <a:r>
              <a:rPr lang="en-US" b="1" dirty="0" smtClean="0"/>
              <a:t> </a:t>
            </a:r>
            <a:r>
              <a:rPr lang="en-US" b="1" dirty="0" err="1" smtClean="0"/>
              <a:t>dụng</a:t>
            </a:r>
            <a:r>
              <a:rPr lang="en-US" b="1" dirty="0" smtClean="0"/>
              <a:t> </a:t>
            </a:r>
            <a:r>
              <a:rPr lang="en-US" b="1" dirty="0" err="1" smtClean="0"/>
              <a:t>nước</a:t>
            </a:r>
            <a:r>
              <a:rPr lang="en-US" b="1" dirty="0" smtClean="0"/>
              <a:t> </a:t>
            </a:r>
            <a:r>
              <a:rPr lang="en-US" b="1" dirty="0" err="1" smtClean="0"/>
              <a:t>thải</a:t>
            </a:r>
            <a:r>
              <a:rPr lang="en-US" b="1" dirty="0" smtClean="0"/>
              <a:t> </a:t>
            </a:r>
            <a:r>
              <a:rPr lang="en-US" b="1" dirty="0" err="1" smtClean="0"/>
              <a:t>sau</a:t>
            </a:r>
            <a:r>
              <a:rPr lang="en-US" b="1" dirty="0" smtClean="0"/>
              <a:t> </a:t>
            </a:r>
            <a:r>
              <a:rPr lang="en-US" b="1" dirty="0" err="1" smtClean="0"/>
              <a:t>bioga</a:t>
            </a:r>
            <a:r>
              <a:rPr lang="en-US" b="1" dirty="0" smtClean="0"/>
              <a:t> </a:t>
            </a:r>
            <a:r>
              <a:rPr lang="en-US" b="1" dirty="0" err="1" smtClean="0"/>
              <a:t>để</a:t>
            </a:r>
            <a:r>
              <a:rPr lang="en-US" b="1" dirty="0" smtClean="0"/>
              <a:t> </a:t>
            </a:r>
          </a:p>
          <a:p>
            <a:pPr algn="ctr"/>
            <a:r>
              <a:rPr lang="en-US" b="1" dirty="0" err="1" smtClean="0"/>
              <a:t>tưới</a:t>
            </a:r>
            <a:r>
              <a:rPr lang="en-US" b="1" dirty="0" smtClean="0"/>
              <a:t> </a:t>
            </a:r>
            <a:r>
              <a:rPr lang="en-US" b="1" dirty="0" err="1" smtClean="0"/>
              <a:t>cho</a:t>
            </a:r>
            <a:r>
              <a:rPr lang="en-US" b="1" dirty="0" smtClean="0"/>
              <a:t> </a:t>
            </a:r>
            <a:r>
              <a:rPr lang="en-US" b="1" dirty="0" err="1" smtClean="0"/>
              <a:t>cây</a:t>
            </a:r>
            <a:r>
              <a:rPr lang="en-US" b="1" dirty="0" smtClean="0"/>
              <a:t> </a:t>
            </a:r>
            <a:r>
              <a:rPr lang="en-US" b="1" dirty="0" err="1" smtClean="0"/>
              <a:t>bưởi</a:t>
            </a:r>
            <a:r>
              <a:rPr lang="en-US" b="1" dirty="0" smtClean="0"/>
              <a:t> </a:t>
            </a:r>
            <a:r>
              <a:rPr lang="en-US" b="1" dirty="0" err="1" smtClean="0"/>
              <a:t>tại</a:t>
            </a:r>
            <a:r>
              <a:rPr lang="en-US" b="1" dirty="0" smtClean="0"/>
              <a:t> </a:t>
            </a:r>
            <a:r>
              <a:rPr lang="en-US" b="1" dirty="0" err="1" smtClean="0"/>
              <a:t>Phú</a:t>
            </a:r>
            <a:r>
              <a:rPr lang="en-US" b="1" dirty="0" smtClean="0"/>
              <a:t> </a:t>
            </a:r>
            <a:r>
              <a:rPr lang="en-US" b="1" dirty="0" err="1" smtClean="0"/>
              <a:t>Thọ</a:t>
            </a:r>
            <a:endParaRPr lang="en-US" b="1" dirty="0"/>
          </a:p>
        </p:txBody>
      </p:sp>
      <p:sp>
        <p:nvSpPr>
          <p:cNvPr id="5" name="TextBox 4"/>
          <p:cNvSpPr txBox="1"/>
          <p:nvPr/>
        </p:nvSpPr>
        <p:spPr>
          <a:xfrm>
            <a:off x="4892965" y="4724400"/>
            <a:ext cx="3733800" cy="646331"/>
          </a:xfrm>
          <a:prstGeom prst="rect">
            <a:avLst/>
          </a:prstGeom>
          <a:noFill/>
        </p:spPr>
        <p:txBody>
          <a:bodyPr wrap="square" rtlCol="0">
            <a:spAutoFit/>
          </a:bodyPr>
          <a:lstStyle/>
          <a:p>
            <a:pPr algn="ctr"/>
            <a:r>
              <a:rPr lang="en-US" b="1" dirty="0" err="1" smtClean="0"/>
              <a:t>Sử</a:t>
            </a:r>
            <a:r>
              <a:rPr lang="en-US" b="1" dirty="0" smtClean="0"/>
              <a:t> </a:t>
            </a:r>
            <a:r>
              <a:rPr lang="en-US" b="1" dirty="0" err="1" smtClean="0"/>
              <a:t>dụng</a:t>
            </a:r>
            <a:r>
              <a:rPr lang="en-US" b="1" dirty="0" smtClean="0"/>
              <a:t> </a:t>
            </a:r>
            <a:r>
              <a:rPr lang="en-US" b="1" dirty="0" err="1" smtClean="0"/>
              <a:t>nước</a:t>
            </a:r>
            <a:r>
              <a:rPr lang="en-US" b="1" dirty="0" smtClean="0"/>
              <a:t> </a:t>
            </a:r>
            <a:r>
              <a:rPr lang="en-US" b="1" dirty="0" err="1" smtClean="0"/>
              <a:t>thải</a:t>
            </a:r>
            <a:r>
              <a:rPr lang="en-US" b="1" dirty="0" smtClean="0"/>
              <a:t> </a:t>
            </a:r>
            <a:r>
              <a:rPr lang="en-US" b="1" dirty="0" err="1" smtClean="0"/>
              <a:t>sau</a:t>
            </a:r>
            <a:r>
              <a:rPr lang="en-US" b="1" dirty="0" smtClean="0"/>
              <a:t> </a:t>
            </a:r>
            <a:r>
              <a:rPr lang="en-US" b="1" dirty="0" err="1" smtClean="0"/>
              <a:t>bioga</a:t>
            </a:r>
            <a:r>
              <a:rPr lang="en-US" b="1" dirty="0" smtClean="0"/>
              <a:t> </a:t>
            </a:r>
            <a:r>
              <a:rPr lang="en-US" b="1" dirty="0" err="1" smtClean="0"/>
              <a:t>để</a:t>
            </a:r>
            <a:r>
              <a:rPr lang="en-US" b="1" dirty="0" smtClean="0"/>
              <a:t> </a:t>
            </a:r>
          </a:p>
          <a:p>
            <a:pPr algn="ctr"/>
            <a:r>
              <a:rPr lang="en-US" b="1" dirty="0" err="1" smtClean="0"/>
              <a:t>tưới</a:t>
            </a:r>
            <a:r>
              <a:rPr lang="en-US" b="1" dirty="0" smtClean="0"/>
              <a:t> cam </a:t>
            </a:r>
            <a:r>
              <a:rPr lang="en-US" b="1" dirty="0" err="1" smtClean="0"/>
              <a:t>tại</a:t>
            </a:r>
            <a:r>
              <a:rPr lang="en-US" b="1" dirty="0" smtClean="0"/>
              <a:t> </a:t>
            </a:r>
            <a:r>
              <a:rPr lang="en-US" b="1" dirty="0" err="1" smtClean="0"/>
              <a:t>Bắc</a:t>
            </a:r>
            <a:r>
              <a:rPr lang="en-US" b="1" dirty="0" smtClean="0"/>
              <a:t> </a:t>
            </a:r>
            <a:r>
              <a:rPr lang="en-US" b="1" dirty="0" err="1" smtClean="0"/>
              <a:t>Giang</a:t>
            </a:r>
            <a:endParaRPr lang="en-US" b="1" dirty="0"/>
          </a:p>
        </p:txBody>
      </p:sp>
      <p:sp>
        <p:nvSpPr>
          <p:cNvPr id="4" name="Content Placeholder 3"/>
          <p:cNvSpPr>
            <a:spLocks noGrp="1"/>
          </p:cNvSpPr>
          <p:nvPr>
            <p:ph idx="1"/>
          </p:nvPr>
        </p:nvSpPr>
        <p:spPr/>
        <p:txBody>
          <a:bodyPr/>
          <a:lstStyle/>
          <a:p>
            <a:endParaRPr lang="vi-VN"/>
          </a:p>
        </p:txBody>
      </p:sp>
    </p:spTree>
  </p:cSld>
  <p:clrMapOvr>
    <a:masterClrMapping/>
  </p:clrMapOvr>
  <p:transition spd="slow">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9" name="Title 1"/>
          <p:cNvSpPr>
            <a:spLocks noGrp="1"/>
          </p:cNvSpPr>
          <p:nvPr>
            <p:ph type="title"/>
          </p:nvPr>
        </p:nvSpPr>
        <p:spPr>
          <a:xfrm>
            <a:off x="1447800" y="0"/>
            <a:ext cx="7696200" cy="1417637"/>
          </a:xfrm>
        </p:spPr>
        <p:txBody>
          <a:bodyPr/>
          <a:lstStyle/>
          <a:p>
            <a:r>
              <a:rPr lang="en-US" altLang="en-US" sz="2400" b="1" dirty="0">
                <a:solidFill>
                  <a:srgbClr val="0000FF"/>
                </a:solidFill>
                <a:latin typeface="Arial" charset="0"/>
                <a:ea typeface="Arial" charset="0"/>
              </a:rPr>
              <a:t>MÔ HÌNH XỬ LÝ CHẤT THẢI CHĂN NUÔI </a:t>
            </a:r>
            <a:r>
              <a:rPr lang="en-US" altLang="en-US" sz="2400" b="1" dirty="0" smtClean="0">
                <a:solidFill>
                  <a:srgbClr val="0000FF"/>
                </a:solidFill>
                <a:latin typeface="Arial" charset="0"/>
                <a:ea typeface="Arial" charset="0"/>
              </a:rPr>
              <a:t>LỢN NÔNG HỘ VÀ TRANG </a:t>
            </a:r>
            <a:r>
              <a:rPr lang="en-US" altLang="en-US" sz="2400" b="1" dirty="0">
                <a:solidFill>
                  <a:srgbClr val="0000FF"/>
                </a:solidFill>
                <a:latin typeface="Arial" charset="0"/>
                <a:ea typeface="Arial" charset="0"/>
              </a:rPr>
              <a:t>TRẠI </a:t>
            </a:r>
            <a:r>
              <a:rPr lang="en-US" altLang="en-US" sz="2400" b="1" dirty="0" smtClean="0">
                <a:solidFill>
                  <a:srgbClr val="0000FF"/>
                </a:solidFill>
                <a:latin typeface="Arial" charset="0"/>
                <a:ea typeface="Arial" charset="0"/>
              </a:rPr>
              <a:t>ĐỂ LÀM </a:t>
            </a:r>
            <a:r>
              <a:rPr lang="en-US" altLang="en-US" sz="2400" b="1" dirty="0">
                <a:solidFill>
                  <a:srgbClr val="0000FF"/>
                </a:solidFill>
                <a:latin typeface="Arial" charset="0"/>
                <a:ea typeface="Arial" charset="0"/>
              </a:rPr>
              <a:t>PHÂN BÓN HỮU CƠ</a:t>
            </a:r>
            <a:endParaRPr lang="en-US" sz="2400" dirty="0"/>
          </a:p>
        </p:txBody>
      </p:sp>
      <p:sp>
        <p:nvSpPr>
          <p:cNvPr id="1048630" name="Content Placeholder 2"/>
          <p:cNvSpPr>
            <a:spLocks noGrp="1"/>
          </p:cNvSpPr>
          <p:nvPr>
            <p:ph idx="1"/>
          </p:nvPr>
        </p:nvSpPr>
        <p:spPr>
          <a:xfrm>
            <a:off x="457200" y="1417637"/>
            <a:ext cx="8382000" cy="4708525"/>
          </a:xfrm>
        </p:spPr>
        <p:txBody>
          <a:bodyPr/>
          <a:lstStyle/>
          <a:p>
            <a:pPr marL="0" indent="0" algn="just">
              <a:buNone/>
            </a:pPr>
            <a:r>
              <a:rPr lang="pt-BR" sz="2400" dirty="0" smtClean="0">
                <a:latin typeface="Arial" pitchFamily="34" charset="0"/>
                <a:cs typeface="Arial" pitchFamily="34" charset="0"/>
              </a:rPr>
              <a:t>Dự </a:t>
            </a:r>
            <a:r>
              <a:rPr lang="pt-BR" sz="2400" dirty="0">
                <a:latin typeface="Arial" pitchFamily="34" charset="0"/>
                <a:cs typeface="Arial" pitchFamily="34" charset="0"/>
              </a:rPr>
              <a:t>án đã đề xuất mô hình </a:t>
            </a:r>
            <a:r>
              <a:rPr lang="pt-BR" sz="2400" dirty="0" smtClean="0">
                <a:latin typeface="Arial" pitchFamily="34" charset="0"/>
                <a:cs typeface="Arial" pitchFamily="34" charset="0"/>
              </a:rPr>
              <a:t>xử lý chất </a:t>
            </a:r>
            <a:r>
              <a:rPr lang="pt-BR" sz="2400" dirty="0">
                <a:latin typeface="Arial" pitchFamily="34" charset="0"/>
                <a:cs typeface="Arial" pitchFamily="34" charset="0"/>
              </a:rPr>
              <a:t>thải chăn nuôi quy mô trang trại </a:t>
            </a:r>
            <a:r>
              <a:rPr lang="pt-BR" sz="2400" dirty="0" smtClean="0">
                <a:latin typeface="Arial" pitchFamily="34" charset="0"/>
                <a:cs typeface="Arial" pitchFamily="34" charset="0"/>
              </a:rPr>
              <a:t>nhỏ và vừa (từ 50 lợn đến dưới 2.000 lợn thịt) để làm phân bón hữu cơ gồm công </a:t>
            </a:r>
            <a:r>
              <a:rPr lang="pt-BR" sz="2400" dirty="0">
                <a:latin typeface="Arial" pitchFamily="34" charset="0"/>
                <a:cs typeface="Arial" pitchFamily="34" charset="0"/>
              </a:rPr>
              <a:t>nghệ chính là: </a:t>
            </a:r>
            <a:endParaRPr lang="pt-BR" sz="2400" dirty="0" smtClean="0">
              <a:latin typeface="Arial" pitchFamily="34" charset="0"/>
              <a:cs typeface="Arial" pitchFamily="34" charset="0"/>
            </a:endParaRPr>
          </a:p>
          <a:p>
            <a:pPr marL="571500" indent="-571500" algn="just">
              <a:buAutoNum type="romanLcParenBoth"/>
            </a:pPr>
            <a:r>
              <a:rPr lang="pt-BR" sz="2400" dirty="0" smtClean="0">
                <a:latin typeface="Arial" pitchFamily="34" charset="0"/>
                <a:cs typeface="Arial" pitchFamily="34" charset="0"/>
              </a:rPr>
              <a:t>Chăn nuôi lợn tiết kiệm nước bằng hệ thống chuồng sàn, bể chứa phân, hệ thống ống dẫn tạo áp lực âm; </a:t>
            </a:r>
          </a:p>
          <a:p>
            <a:pPr marL="571500" indent="-571500" algn="just">
              <a:buAutoNum type="romanLcParenBoth"/>
            </a:pPr>
            <a:r>
              <a:rPr lang="pt-BR" sz="2400" dirty="0" smtClean="0">
                <a:latin typeface="Arial" pitchFamily="34" charset="0"/>
                <a:cs typeface="Arial" pitchFamily="34" charset="0"/>
              </a:rPr>
              <a:t>Máy bơm bùn và bể ủ phân compost; </a:t>
            </a:r>
          </a:p>
          <a:p>
            <a:pPr marL="0" indent="0" algn="just">
              <a:buNone/>
            </a:pPr>
            <a:r>
              <a:rPr lang="en-US" sz="2400" dirty="0" err="1" smtClean="0">
                <a:latin typeface="Arial" panose="020B0604020202020204" pitchFamily="34" charset="0"/>
                <a:cs typeface="Arial" panose="020B0604020202020204" pitchFamily="34" charset="0"/>
              </a:rPr>
              <a:t>Dự</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án</a:t>
            </a:r>
            <a:r>
              <a:rPr lang="en-US" sz="2400" dirty="0" smtClean="0">
                <a:latin typeface="Arial" panose="020B0604020202020204" pitchFamily="34" charset="0"/>
                <a:cs typeface="Arial" panose="020B0604020202020204" pitchFamily="34" charset="0"/>
              </a:rPr>
              <a:t> LCASP </a:t>
            </a:r>
            <a:r>
              <a:rPr lang="en-US" sz="2400" dirty="0" err="1" smtClean="0">
                <a:latin typeface="Arial" panose="020B0604020202020204" pitchFamily="34" charset="0"/>
                <a:cs typeface="Arial" panose="020B0604020202020204" pitchFamily="34" charset="0"/>
              </a:rPr>
              <a:t>đã</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triển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khai</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xây</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dựng</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các</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mô</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hình</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thử</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nghiệm</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tại</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Bắc</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Giang</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Phú</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Thọ</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và</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cho</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kết</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quả</a:t>
            </a:r>
            <a:r>
              <a:rPr lang="en-US" sz="2400" dirty="0" smtClean="0">
                <a:latin typeface="Arial" panose="020B0604020202020204" pitchFamily="34" charset="0"/>
                <a:cs typeface="Arial" panose="020B0604020202020204" pitchFamily="34" charset="0"/>
              </a:rPr>
              <a:t> ban </a:t>
            </a:r>
            <a:r>
              <a:rPr lang="en-US" sz="2400" dirty="0" err="1" smtClean="0">
                <a:latin typeface="Arial" panose="020B0604020202020204" pitchFamily="34" charset="0"/>
                <a:cs typeface="Arial" panose="020B0604020202020204" pitchFamily="34" charset="0"/>
              </a:rPr>
              <a:t>đầu</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rất</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khả</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quan</a:t>
            </a:r>
            <a:r>
              <a:rPr lang="en-US" sz="2400" dirty="0" smtClean="0">
                <a:latin typeface="Arial" panose="020B0604020202020204" pitchFamily="34" charset="0"/>
                <a:cs typeface="Arial" panose="020B0604020202020204" pitchFamily="34" charset="0"/>
              </a:rPr>
              <a:t>. Chi </a:t>
            </a:r>
            <a:r>
              <a:rPr lang="en-US" sz="2400" dirty="0" err="1" smtClean="0">
                <a:latin typeface="Arial" panose="020B0604020202020204" pitchFamily="34" charset="0"/>
                <a:cs typeface="Arial" panose="020B0604020202020204" pitchFamily="34" charset="0"/>
              </a:rPr>
              <a:t>phí</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xây</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mới</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một</a:t>
            </a:r>
            <a:r>
              <a:rPr lang="en-US" sz="2400" dirty="0" smtClean="0">
                <a:latin typeface="Arial" panose="020B0604020202020204" pitchFamily="34" charset="0"/>
                <a:cs typeface="Arial" panose="020B0604020202020204" pitchFamily="34" charset="0"/>
              </a:rPr>
              <a:t> ô </a:t>
            </a:r>
            <a:r>
              <a:rPr lang="en-US" sz="2400" dirty="0" err="1" smtClean="0">
                <a:latin typeface="Arial" panose="020B0604020202020204" pitchFamily="34" charset="0"/>
                <a:cs typeface="Arial" panose="020B0604020202020204" pitchFamily="34" charset="0"/>
              </a:rPr>
              <a:t>chuồng</a:t>
            </a:r>
            <a:r>
              <a:rPr lang="en-US" sz="2400" dirty="0" smtClean="0">
                <a:latin typeface="Arial" panose="020B0604020202020204" pitchFamily="34" charset="0"/>
                <a:cs typeface="Arial" panose="020B0604020202020204" pitchFamily="34" charset="0"/>
              </a:rPr>
              <a:t> 50 </a:t>
            </a:r>
            <a:r>
              <a:rPr lang="en-US" sz="2400" dirty="0" err="1" smtClean="0">
                <a:latin typeface="Arial" panose="020B0604020202020204" pitchFamily="34" charset="0"/>
                <a:cs typeface="Arial" panose="020B0604020202020204" pitchFamily="34" charset="0"/>
              </a:rPr>
              <a:t>lợn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hết</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khoảng</a:t>
            </a:r>
            <a:r>
              <a:rPr lang="en-US" sz="2400" dirty="0" smtClean="0">
                <a:latin typeface="Arial" panose="020B0604020202020204" pitchFamily="34" charset="0"/>
                <a:cs typeface="Arial" panose="020B0604020202020204" pitchFamily="34" charset="0"/>
              </a:rPr>
              <a:t> 54 </a:t>
            </a:r>
            <a:r>
              <a:rPr lang="en-US" sz="2400" dirty="0" err="1" smtClean="0">
                <a:latin typeface="Arial" panose="020B0604020202020204" pitchFamily="34" charset="0"/>
                <a:cs typeface="Arial" panose="020B0604020202020204" pitchFamily="34" charset="0"/>
              </a:rPr>
              <a:t>triệu</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đồng</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(so </a:t>
            </a:r>
            <a:r>
              <a:rPr lang="en-US" sz="2400" dirty="0" err="1" smtClean="0">
                <a:latin typeface="Arial" panose="020B0604020202020204" pitchFamily="34" charset="0"/>
                <a:cs typeface="Arial" panose="020B0604020202020204" pitchFamily="34" charset="0"/>
              </a:rPr>
              <a:t>với</a:t>
            </a:r>
            <a:r>
              <a:rPr lang="en-US" sz="2400" dirty="0" smtClean="0">
                <a:latin typeface="Arial" panose="020B0604020202020204" pitchFamily="34" charset="0"/>
                <a:cs typeface="Arial" panose="020B0604020202020204" pitchFamily="34" charset="0"/>
              </a:rPr>
              <a:t> 30 </a:t>
            </a:r>
            <a:r>
              <a:rPr lang="en-US" sz="2400" dirty="0" err="1" smtClean="0">
                <a:latin typeface="Arial" panose="020B0604020202020204" pitchFamily="34" charset="0"/>
                <a:cs typeface="Arial" panose="020B0604020202020204" pitchFamily="34" charset="0"/>
              </a:rPr>
              <a:t>triệu</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đồng</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xây</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theo</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phương</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thức</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truyền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thống</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Tỷ</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suất</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lợi</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nhuận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tính</a:t>
            </a:r>
            <a:r>
              <a:rPr lang="en-US" sz="2400" dirty="0" smtClean="0">
                <a:latin typeface="Arial" panose="020B0604020202020204" pitchFamily="34" charset="0"/>
                <a:cs typeface="Arial" panose="020B0604020202020204" pitchFamily="34" charset="0"/>
              </a:rPr>
              <a:t> ở </a:t>
            </a:r>
            <a:r>
              <a:rPr lang="en-US" sz="2400" dirty="0" err="1" smtClean="0">
                <a:latin typeface="Arial" panose="020B0604020202020204" pitchFamily="34" charset="0"/>
                <a:cs typeface="Arial" panose="020B0604020202020204" pitchFamily="34" charset="0"/>
              </a:rPr>
              <a:t>hộ</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ông</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Tô</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Hiến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Thành</a:t>
            </a:r>
            <a:r>
              <a:rPr lang="en-US" sz="2400" dirty="0" smtClean="0">
                <a:latin typeface="Arial" panose="020B0604020202020204" pitchFamily="34" charset="0"/>
                <a:cs typeface="Arial" panose="020B0604020202020204" pitchFamily="34" charset="0"/>
              </a:rPr>
              <a:t> ở </a:t>
            </a:r>
            <a:r>
              <a:rPr lang="en-US" sz="2400" dirty="0" err="1" smtClean="0">
                <a:latin typeface="Arial" panose="020B0604020202020204" pitchFamily="34" charset="0"/>
                <a:cs typeface="Arial" panose="020B0604020202020204" pitchFamily="34" charset="0"/>
              </a:rPr>
              <a:t>Bắc</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Giang</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lên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hơn</a:t>
            </a:r>
            <a:r>
              <a:rPr lang="en-US" sz="2400" dirty="0" smtClean="0">
                <a:latin typeface="Arial" panose="020B0604020202020204" pitchFamily="34" charset="0"/>
                <a:cs typeface="Arial" panose="020B0604020202020204" pitchFamily="34" charset="0"/>
              </a:rPr>
              <a:t> 40% </a:t>
            </a:r>
            <a:r>
              <a:rPr lang="en-US" sz="2400" dirty="0" err="1" smtClean="0">
                <a:latin typeface="Arial" panose="020B0604020202020204" pitchFamily="34" charset="0"/>
                <a:cs typeface="Arial" panose="020B0604020202020204" pitchFamily="34" charset="0"/>
              </a:rPr>
              <a:t>và</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thời</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gian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hoàn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vốn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khoảng</a:t>
            </a:r>
            <a:r>
              <a:rPr lang="en-US" sz="2400" dirty="0" smtClean="0">
                <a:latin typeface="Arial" panose="020B0604020202020204" pitchFamily="34" charset="0"/>
                <a:cs typeface="Arial" panose="020B0604020202020204" pitchFamily="34" charset="0"/>
              </a:rPr>
              <a:t> 2 </a:t>
            </a:r>
            <a:r>
              <a:rPr lang="en-US" sz="2400" dirty="0" err="1" smtClean="0">
                <a:latin typeface="Arial" panose="020B0604020202020204" pitchFamily="34" charset="0"/>
                <a:cs typeface="Arial" panose="020B0604020202020204" pitchFamily="34" charset="0"/>
              </a:rPr>
              <a:t>năm</a:t>
            </a:r>
            <a:r>
              <a:rPr lang="en-US" sz="2400" dirty="0" smtClean="0">
                <a:latin typeface="Arial" panose="020B0604020202020204" pitchFamily="34" charset="0"/>
                <a:cs typeface="Arial" panose="020B0604020202020204" pitchFamily="34" charset="0"/>
              </a:rPr>
              <a:t>.</a:t>
            </a:r>
            <a:endParaRPr lang="vi-VN" sz="2400" i="1" dirty="0" smtClean="0">
              <a:solidFill>
                <a:srgbClr val="0070C0"/>
              </a:solidFill>
              <a:latin typeface="Arial" panose="020B0604020202020204" pitchFamily="34" charset="0"/>
              <a:cs typeface="Arial" panose="020B0604020202020204" pitchFamily="34" charset="0"/>
            </a:endParaRPr>
          </a:p>
          <a:p>
            <a:pPr marL="0" indent="0">
              <a:buNone/>
            </a:pPr>
            <a:endParaRPr lang="en-US" dirty="0"/>
          </a:p>
        </p:txBody>
      </p:sp>
      <p:pic>
        <p:nvPicPr>
          <p:cNvPr id="2097188" name="Picture 3" descr="Logo LCASP .jpg"/>
          <p:cNvPicPr>
            <a:picLocks/>
          </p:cNvPicPr>
          <p:nvPr/>
        </p:nvPicPr>
        <p:blipFill>
          <a:blip r:embed="rId3"/>
          <a:srcRect/>
          <a:stretch>
            <a:fillRect/>
          </a:stretch>
        </p:blipFill>
        <p:spPr>
          <a:xfrm>
            <a:off x="0" y="0"/>
            <a:ext cx="1328737" cy="1295400"/>
          </a:xfrm>
          <a:prstGeom prst="rect">
            <a:avLst/>
          </a:prstGeom>
          <a:noFill/>
          <a:ln>
            <a:noFill/>
          </a:ln>
        </p:spPr>
      </p:pic>
      <p:sp>
        <p:nvSpPr>
          <p:cNvPr id="2" name="Rectangle 1"/>
          <p:cNvSpPr/>
          <p:nvPr/>
        </p:nvSpPr>
        <p:spPr>
          <a:xfrm>
            <a:off x="6324600" y="6248399"/>
            <a:ext cx="2634054" cy="369332"/>
          </a:xfrm>
          <a:prstGeom prst="rect">
            <a:avLst/>
          </a:prstGeom>
        </p:spPr>
        <p:txBody>
          <a:bodyPr wrap="none">
            <a:spAutoFit/>
          </a:bodyPr>
          <a:lstStyle/>
          <a:p>
            <a:pPr lvl="0" algn="r"/>
            <a:r>
              <a:rPr lang="en-US" altLang="en-US" i="1" dirty="0">
                <a:solidFill>
                  <a:srgbClr val="002060"/>
                </a:solidFill>
                <a:ea typeface="Arial" charset="0"/>
                <a:hlinkClick r:id="rId4"/>
              </a:rPr>
              <a:t>http://www.lcasp.org.vn</a:t>
            </a:r>
            <a:r>
              <a:rPr lang="en-US" altLang="en-US" i="1" dirty="0">
                <a:solidFill>
                  <a:srgbClr val="002060"/>
                </a:solidFill>
                <a:ea typeface="Arial" charset="0"/>
              </a:rPr>
              <a:t> </a:t>
            </a:r>
          </a:p>
        </p:txBody>
      </p:sp>
    </p:spTree>
    <p:extLst>
      <p:ext uri="{BB962C8B-B14F-4D97-AF65-F5344CB8AC3E}">
        <p14:creationId xmlns:p14="http://schemas.microsoft.com/office/powerpoint/2010/main" val="185436772"/>
      </p:ext>
    </p:extLst>
  </p:cSld>
  <p:clrMapOvr>
    <a:masterClrMapping/>
  </p:clrMapOvr>
  <p:transition spd="slow">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7" name="Title 1048587"/>
          <p:cNvSpPr>
            <a:spLocks noGrp="1"/>
          </p:cNvSpPr>
          <p:nvPr>
            <p:ph type="title"/>
          </p:nvPr>
        </p:nvSpPr>
        <p:spPr>
          <a:xfrm>
            <a:off x="1558925" y="152400"/>
            <a:ext cx="7543800" cy="12954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Arial" charset="0"/>
              </a:defRPr>
            </a:lvl1pPr>
          </a:lstStyle>
          <a:p>
            <a:pPr lvl="0" eaLnBrk="1" hangingPunct="1"/>
            <a:r>
              <a:rPr lang="en-US" altLang="en-US" sz="2800" b="1" dirty="0" err="1" smtClean="0">
                <a:solidFill>
                  <a:srgbClr val="000000"/>
                </a:solidFill>
                <a:latin typeface="Arial" charset="0"/>
                <a:ea typeface="Arial" charset="0"/>
                <a:sym typeface="Arial" charset="0"/>
              </a:rPr>
              <a:t>Mô</a:t>
            </a:r>
            <a:r>
              <a:rPr lang="en-US" altLang="en-US" sz="2800" b="1" dirty="0" smtClean="0">
                <a:solidFill>
                  <a:srgbClr val="000000"/>
                </a:solidFill>
                <a:latin typeface="Arial" charset="0"/>
                <a:ea typeface="Arial" charset="0"/>
                <a:sym typeface="Arial" charset="0"/>
              </a:rPr>
              <a:t> </a:t>
            </a:r>
            <a:r>
              <a:rPr lang="en-US" altLang="en-US" sz="2800" b="1" dirty="0" err="1" smtClean="0">
                <a:solidFill>
                  <a:srgbClr val="000000"/>
                </a:solidFill>
                <a:latin typeface="Arial" charset="0"/>
                <a:ea typeface="Arial" charset="0"/>
                <a:sym typeface="Arial" charset="0"/>
              </a:rPr>
              <a:t>hình</a:t>
            </a:r>
            <a:r>
              <a:rPr lang="en-US" altLang="en-US" sz="2800" b="1" dirty="0" smtClean="0">
                <a:solidFill>
                  <a:srgbClr val="000000"/>
                </a:solidFill>
                <a:latin typeface="Arial" charset="0"/>
                <a:ea typeface="Arial" charset="0"/>
                <a:sym typeface="Arial" charset="0"/>
              </a:rPr>
              <a:t> </a:t>
            </a:r>
            <a:r>
              <a:rPr lang="en-US" altLang="en-US" sz="2800" b="1" dirty="0" err="1" smtClean="0">
                <a:solidFill>
                  <a:srgbClr val="000000"/>
                </a:solidFill>
                <a:latin typeface="Arial" charset="0"/>
                <a:ea typeface="Arial" charset="0"/>
                <a:sym typeface="Arial" charset="0"/>
              </a:rPr>
              <a:t>chăn</a:t>
            </a:r>
            <a:r>
              <a:rPr lang="en-US" altLang="en-US" sz="2800" b="1" dirty="0" smtClean="0">
                <a:solidFill>
                  <a:srgbClr val="000000"/>
                </a:solidFill>
                <a:latin typeface="Arial" charset="0"/>
                <a:ea typeface="Arial" charset="0"/>
                <a:sym typeface="Arial" charset="0"/>
              </a:rPr>
              <a:t> </a:t>
            </a:r>
            <a:r>
              <a:rPr lang="en-US" altLang="en-US" sz="2800" b="1" dirty="0" err="1" smtClean="0">
                <a:solidFill>
                  <a:srgbClr val="000000"/>
                </a:solidFill>
                <a:latin typeface="Arial" charset="0"/>
                <a:ea typeface="Arial" charset="0"/>
                <a:sym typeface="Arial" charset="0"/>
              </a:rPr>
              <a:t>nuôi</a:t>
            </a:r>
            <a:r>
              <a:rPr lang="en-US" altLang="en-US" sz="2800" b="1" dirty="0" smtClean="0">
                <a:solidFill>
                  <a:srgbClr val="000000"/>
                </a:solidFill>
                <a:latin typeface="Arial" charset="0"/>
                <a:ea typeface="Arial" charset="0"/>
                <a:sym typeface="Arial" charset="0"/>
              </a:rPr>
              <a:t> </a:t>
            </a:r>
            <a:r>
              <a:rPr lang="en-US" altLang="en-US" sz="2800" b="1" dirty="0" err="1" smtClean="0">
                <a:solidFill>
                  <a:srgbClr val="000000"/>
                </a:solidFill>
                <a:latin typeface="Arial" charset="0"/>
                <a:ea typeface="Arial" charset="0"/>
                <a:sym typeface="Arial" charset="0"/>
              </a:rPr>
              <a:t>lợn</a:t>
            </a:r>
            <a:r>
              <a:rPr lang="en-US" altLang="en-US" sz="2800" b="1" dirty="0" smtClean="0">
                <a:solidFill>
                  <a:srgbClr val="000000"/>
                </a:solidFill>
                <a:latin typeface="Arial" charset="0"/>
                <a:ea typeface="Arial" charset="0"/>
                <a:sym typeface="Arial" charset="0"/>
              </a:rPr>
              <a:t> </a:t>
            </a:r>
            <a:r>
              <a:rPr lang="en-US" altLang="en-US" sz="2800" b="1" dirty="0" err="1" smtClean="0">
                <a:solidFill>
                  <a:srgbClr val="000000"/>
                </a:solidFill>
                <a:latin typeface="Arial" charset="0"/>
                <a:ea typeface="Arial" charset="0"/>
                <a:sym typeface="Arial" charset="0"/>
              </a:rPr>
              <a:t>tiết</a:t>
            </a:r>
            <a:r>
              <a:rPr lang="en-US" altLang="en-US" sz="2800" b="1" dirty="0" smtClean="0">
                <a:solidFill>
                  <a:srgbClr val="000000"/>
                </a:solidFill>
                <a:latin typeface="Arial" charset="0"/>
                <a:ea typeface="Arial" charset="0"/>
                <a:sym typeface="Arial" charset="0"/>
              </a:rPr>
              <a:t> </a:t>
            </a:r>
            <a:r>
              <a:rPr lang="en-US" altLang="en-US" sz="2800" b="1" dirty="0" err="1" smtClean="0">
                <a:solidFill>
                  <a:srgbClr val="000000"/>
                </a:solidFill>
                <a:latin typeface="Arial" charset="0"/>
                <a:ea typeface="Arial" charset="0"/>
                <a:sym typeface="Arial" charset="0"/>
              </a:rPr>
              <a:t>kiệm</a:t>
            </a:r>
            <a:r>
              <a:rPr lang="en-US" altLang="en-US" sz="2800" b="1" dirty="0" smtClean="0">
                <a:solidFill>
                  <a:srgbClr val="000000"/>
                </a:solidFill>
                <a:latin typeface="Arial" charset="0"/>
                <a:ea typeface="Arial" charset="0"/>
                <a:sym typeface="Arial" charset="0"/>
              </a:rPr>
              <a:t> </a:t>
            </a:r>
            <a:r>
              <a:rPr lang="en-US" altLang="en-US" sz="2800" b="1" dirty="0" err="1" smtClean="0">
                <a:solidFill>
                  <a:srgbClr val="000000"/>
                </a:solidFill>
                <a:latin typeface="Arial" charset="0"/>
                <a:ea typeface="Arial" charset="0"/>
                <a:sym typeface="Arial" charset="0"/>
              </a:rPr>
              <a:t>nước</a:t>
            </a:r>
            <a:r>
              <a:rPr lang="en-US" altLang="en-US" sz="2800" b="1" dirty="0" smtClean="0">
                <a:solidFill>
                  <a:srgbClr val="000000"/>
                </a:solidFill>
                <a:latin typeface="Arial" charset="0"/>
                <a:ea typeface="Arial" charset="0"/>
                <a:sym typeface="Arial" charset="0"/>
              </a:rPr>
              <a:t> </a:t>
            </a:r>
            <a:r>
              <a:rPr lang="en-US" altLang="en-US" sz="2800" b="1" dirty="0" err="1" smtClean="0">
                <a:solidFill>
                  <a:srgbClr val="000000"/>
                </a:solidFill>
                <a:latin typeface="Arial" charset="0"/>
                <a:ea typeface="Arial" charset="0"/>
                <a:sym typeface="Arial" charset="0"/>
              </a:rPr>
              <a:t>trên</a:t>
            </a:r>
            <a:r>
              <a:rPr lang="en-US" altLang="en-US" sz="2800" b="1" dirty="0" smtClean="0">
                <a:solidFill>
                  <a:srgbClr val="000000"/>
                </a:solidFill>
                <a:latin typeface="Arial" charset="0"/>
                <a:ea typeface="Arial" charset="0"/>
                <a:sym typeface="Arial" charset="0"/>
              </a:rPr>
              <a:t> </a:t>
            </a:r>
            <a:r>
              <a:rPr lang="en-US" altLang="en-US" sz="2800" b="1" dirty="0" err="1" smtClean="0">
                <a:solidFill>
                  <a:srgbClr val="000000"/>
                </a:solidFill>
                <a:latin typeface="Arial" charset="0"/>
                <a:ea typeface="Arial" charset="0"/>
                <a:sym typeface="Arial" charset="0"/>
              </a:rPr>
              <a:t>chuồng</a:t>
            </a:r>
            <a:r>
              <a:rPr lang="en-US" altLang="en-US" sz="2800" b="1" dirty="0" smtClean="0">
                <a:solidFill>
                  <a:srgbClr val="000000"/>
                </a:solidFill>
                <a:latin typeface="Arial" charset="0"/>
                <a:ea typeface="Arial" charset="0"/>
                <a:sym typeface="Arial" charset="0"/>
              </a:rPr>
              <a:t> </a:t>
            </a:r>
            <a:r>
              <a:rPr lang="en-US" altLang="en-US" sz="2800" b="1" dirty="0" err="1" smtClean="0">
                <a:solidFill>
                  <a:srgbClr val="000000"/>
                </a:solidFill>
                <a:latin typeface="Arial" charset="0"/>
                <a:ea typeface="Arial" charset="0"/>
                <a:sym typeface="Arial" charset="0"/>
              </a:rPr>
              <a:t>sàn</a:t>
            </a:r>
            <a:r>
              <a:rPr lang="en-US" altLang="en-US" sz="2800" b="1" dirty="0" smtClean="0">
                <a:solidFill>
                  <a:srgbClr val="000000"/>
                </a:solidFill>
                <a:latin typeface="Arial" charset="0"/>
                <a:ea typeface="Arial" charset="0"/>
                <a:sym typeface="Arial" charset="0"/>
              </a:rPr>
              <a:t> </a:t>
            </a:r>
            <a:r>
              <a:rPr lang="en-US" altLang="en-US" sz="2800" b="1" dirty="0" err="1" smtClean="0">
                <a:solidFill>
                  <a:srgbClr val="000000"/>
                </a:solidFill>
                <a:latin typeface="Arial" charset="0"/>
                <a:ea typeface="Arial" charset="0"/>
                <a:sym typeface="Arial" charset="0"/>
              </a:rPr>
              <a:t>tại</a:t>
            </a:r>
            <a:r>
              <a:rPr lang="en-US" altLang="en-US" sz="2800" b="1" dirty="0" smtClean="0">
                <a:solidFill>
                  <a:srgbClr val="000000"/>
                </a:solidFill>
                <a:latin typeface="Arial" charset="0"/>
                <a:ea typeface="Arial" charset="0"/>
                <a:sym typeface="Arial" charset="0"/>
              </a:rPr>
              <a:t> </a:t>
            </a:r>
            <a:r>
              <a:rPr lang="en-US" altLang="en-US" sz="2800" b="1" dirty="0" err="1" smtClean="0">
                <a:solidFill>
                  <a:srgbClr val="000000"/>
                </a:solidFill>
                <a:latin typeface="Arial" charset="0"/>
                <a:ea typeface="Arial" charset="0"/>
                <a:sym typeface="Arial" charset="0"/>
              </a:rPr>
              <a:t>Phú</a:t>
            </a:r>
            <a:r>
              <a:rPr lang="en-US" altLang="en-US" sz="2800" b="1" dirty="0" smtClean="0">
                <a:solidFill>
                  <a:srgbClr val="000000"/>
                </a:solidFill>
                <a:latin typeface="Arial" charset="0"/>
                <a:ea typeface="Arial" charset="0"/>
                <a:sym typeface="Arial" charset="0"/>
              </a:rPr>
              <a:t> </a:t>
            </a:r>
            <a:r>
              <a:rPr lang="en-US" altLang="en-US" sz="2800" b="1" dirty="0" err="1" smtClean="0">
                <a:solidFill>
                  <a:srgbClr val="000000"/>
                </a:solidFill>
                <a:latin typeface="Arial" charset="0"/>
                <a:ea typeface="Arial" charset="0"/>
                <a:sym typeface="Arial" charset="0"/>
              </a:rPr>
              <a:t>Thọ</a:t>
            </a:r>
            <a:r>
              <a:rPr lang="en-US" altLang="en-US" sz="2800" b="1" dirty="0" smtClean="0">
                <a:solidFill>
                  <a:srgbClr val="000000"/>
                </a:solidFill>
                <a:latin typeface="Arial" charset="0"/>
                <a:ea typeface="Arial" charset="0"/>
                <a:sym typeface="Arial" charset="0"/>
              </a:rPr>
              <a:t/>
            </a:r>
            <a:br>
              <a:rPr lang="en-US" altLang="en-US" sz="2800" b="1" dirty="0" smtClean="0">
                <a:solidFill>
                  <a:srgbClr val="000000"/>
                </a:solidFill>
                <a:latin typeface="Arial" charset="0"/>
                <a:ea typeface="Arial" charset="0"/>
                <a:sym typeface="Arial" charset="0"/>
              </a:rPr>
            </a:br>
            <a:r>
              <a:rPr lang="nl-NL" sz="1800" dirty="0">
                <a:latin typeface="Arial" panose="020B0604020202020204" pitchFamily="34" charset="0"/>
                <a:cs typeface="Arial" panose="020B0604020202020204" pitchFamily="34" charset="0"/>
              </a:rPr>
              <a:t>Trại ông Từ Quang Vĩnh (thôn 5, xã Vụ Quang, huyện Đoan Hùng)</a:t>
            </a:r>
            <a:endParaRPr lang="en-US" altLang="en-US" sz="1800" b="1" dirty="0">
              <a:solidFill>
                <a:srgbClr val="000000"/>
              </a:solidFill>
              <a:latin typeface="Arial" panose="020B0604020202020204" pitchFamily="34" charset="0"/>
              <a:ea typeface="Arial" charset="0"/>
              <a:cs typeface="Arial" panose="020B0604020202020204" pitchFamily="34" charset="0"/>
              <a:sym typeface="Arial" charset="0"/>
            </a:endParaRPr>
          </a:p>
        </p:txBody>
      </p:sp>
      <p:sp>
        <p:nvSpPr>
          <p:cNvPr id="1048608" name="Content Placeholder 1048588"/>
          <p:cNvSpPr>
            <a:spLocks noGrp="1"/>
          </p:cNvSpPr>
          <p:nvPr>
            <p:ph idx="1"/>
          </p:nvPr>
        </p:nvSpPr>
        <p:spPr>
          <a:xfrm>
            <a:off x="381000" y="1676400"/>
            <a:ext cx="8305800" cy="4953000"/>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charset="0"/>
              <a:buChar char="•"/>
              <a:defRPr sz="3200" b="0" i="0" u="none" baseline="0">
                <a:solidFill>
                  <a:schemeClr val="dk1"/>
                </a:solidFill>
                <a:latin typeface="Calibri" pitchFamily="34" charset="0"/>
                <a:sym typeface="Arial" charset="0"/>
              </a:defRPr>
            </a:lvl1pPr>
            <a:lvl2pPr marL="742950" indent="-285750" algn="l" rtl="0" fontAlgn="base" latinLnBrk="1">
              <a:lnSpc>
                <a:spcPct val="100000"/>
              </a:lnSpc>
              <a:spcBef>
                <a:spcPct val="20000"/>
              </a:spcBef>
              <a:spcAft>
                <a:spcPct val="0"/>
              </a:spcAft>
              <a:buSzPct val="100000"/>
              <a:buFont typeface="Arial" charset="0"/>
              <a:buChar char="–"/>
              <a:defRPr sz="2800" b="0" i="0" u="none" baseline="0">
                <a:solidFill>
                  <a:schemeClr val="dk1"/>
                </a:solidFill>
                <a:latin typeface="Calibri" pitchFamily="34" charset="0"/>
                <a:sym typeface="Arial" charset="0"/>
              </a:defRPr>
            </a:lvl2pPr>
            <a:lvl3pPr marL="1143000" indent="-228600" algn="l" rtl="0" fontAlgn="base" latinLnBrk="1">
              <a:lnSpc>
                <a:spcPct val="100000"/>
              </a:lnSpc>
              <a:spcBef>
                <a:spcPct val="20000"/>
              </a:spcBef>
              <a:spcAft>
                <a:spcPct val="0"/>
              </a:spcAft>
              <a:buSzPct val="100000"/>
              <a:buFont typeface="Arial" charset="0"/>
              <a:buChar char="•"/>
              <a:defRPr sz="2400" b="0" i="0" u="none" baseline="0">
                <a:solidFill>
                  <a:schemeClr val="dk1"/>
                </a:solidFill>
                <a:latin typeface="Calibri" pitchFamily="34" charset="0"/>
                <a:sym typeface="Arial" charset="0"/>
              </a:defRPr>
            </a:lvl3pPr>
            <a:lvl4pPr marL="1600200" indent="-228600" algn="l" rtl="0" fontAlgn="base" latinLnBrk="1">
              <a:lnSpc>
                <a:spcPct val="100000"/>
              </a:lnSpc>
              <a:spcBef>
                <a:spcPct val="20000"/>
              </a:spcBef>
              <a:spcAft>
                <a:spcPct val="0"/>
              </a:spcAft>
              <a:buSzPct val="100000"/>
              <a:buFont typeface="Arial" charset="0"/>
              <a:buChar char="–"/>
              <a:defRPr sz="2000" b="0" i="0" u="none" baseline="0">
                <a:solidFill>
                  <a:schemeClr val="dk1"/>
                </a:solidFill>
                <a:latin typeface="Calibri" pitchFamily="34" charset="0"/>
                <a:sym typeface="Arial" charset="0"/>
              </a:defRPr>
            </a:lvl4pPr>
            <a:lvl5pPr marL="2057400" indent="-228600" algn="l" rtl="0" fontAlgn="base" latinLnBrk="1">
              <a:lnSpc>
                <a:spcPct val="100000"/>
              </a:lnSpc>
              <a:spcBef>
                <a:spcPct val="20000"/>
              </a:spcBef>
              <a:spcAft>
                <a:spcPct val="0"/>
              </a:spcAft>
              <a:buSzPct val="100000"/>
              <a:buFont typeface="Arial" charset="0"/>
              <a:buChar char="»"/>
              <a:defRPr sz="2000" b="0" i="0" u="none" baseline="0">
                <a:solidFill>
                  <a:schemeClr val="dk1"/>
                </a:solidFill>
                <a:latin typeface="Calibri" pitchFamily="34" charset="0"/>
                <a:sym typeface="Arial" charset="0"/>
              </a:defRPr>
            </a:lvl5pPr>
          </a:lstStyle>
          <a:p>
            <a:pPr marL="0" lvl="0" indent="0" algn="just" eaLnBrk="1" hangingPunct="1">
              <a:buNone/>
            </a:pPr>
            <a:endParaRPr lang="en-US" altLang="en-US" sz="2400" dirty="0">
              <a:solidFill>
                <a:srgbClr val="002060"/>
              </a:solidFill>
              <a:latin typeface="Arial" charset="0"/>
              <a:ea typeface="Arial" charset="0"/>
              <a:sym typeface="Arial" charset="0"/>
            </a:endParaRPr>
          </a:p>
          <a:p>
            <a:pPr marL="0" lvl="0" indent="0" algn="just" eaLnBrk="1" hangingPunct="1">
              <a:buFont typeface="Arial" charset="0"/>
              <a:buAutoNum type="arabicPeriod"/>
            </a:pPr>
            <a:endParaRPr lang="en-US" altLang="en-US" sz="2400" dirty="0">
              <a:solidFill>
                <a:srgbClr val="002060"/>
              </a:solidFill>
              <a:latin typeface="Arial" charset="0"/>
              <a:ea typeface="Arial" charset="0"/>
              <a:sym typeface="Arial" charset="0"/>
            </a:endParaRPr>
          </a:p>
          <a:p>
            <a:pPr marL="0" lvl="0" indent="0" algn="just" eaLnBrk="1" hangingPunct="1">
              <a:buFont typeface="Arial" charset="0"/>
              <a:buAutoNum type="arabicPeriod"/>
            </a:pPr>
            <a:endParaRPr lang="en-US" altLang="en-US" sz="2400" dirty="0">
              <a:solidFill>
                <a:srgbClr val="002060"/>
              </a:solidFill>
              <a:latin typeface="Arial" charset="0"/>
              <a:ea typeface="Arial" charset="0"/>
              <a:sym typeface="Arial" charset="0"/>
            </a:endParaRPr>
          </a:p>
          <a:p>
            <a:pPr marL="0" lvl="0" indent="0" algn="just" eaLnBrk="1" hangingPunct="1">
              <a:buFont typeface="Arial" charset="0"/>
              <a:buAutoNum type="arabicPeriod"/>
            </a:pPr>
            <a:endParaRPr lang="en-US" altLang="en-US" sz="2400" dirty="0">
              <a:solidFill>
                <a:srgbClr val="002060"/>
              </a:solidFill>
              <a:latin typeface="Arial" charset="0"/>
              <a:ea typeface="Arial" charset="0"/>
              <a:sym typeface="Arial" charset="0"/>
            </a:endParaRPr>
          </a:p>
          <a:p>
            <a:pPr marL="0" lvl="0" indent="0" algn="just" eaLnBrk="1" hangingPunct="1">
              <a:buFont typeface="Arial" charset="0"/>
              <a:buAutoNum type="arabicPeriod"/>
            </a:pPr>
            <a:endParaRPr lang="en-US" altLang="en-US" sz="2400" dirty="0">
              <a:solidFill>
                <a:srgbClr val="002060"/>
              </a:solidFill>
              <a:latin typeface="Arial" charset="0"/>
              <a:ea typeface="Arial" charset="0"/>
              <a:sym typeface="Arial" charset="0"/>
            </a:endParaRPr>
          </a:p>
          <a:p>
            <a:pPr marL="0" lvl="0" indent="0" algn="just" eaLnBrk="1" hangingPunct="1">
              <a:buFont typeface="Arial" charset="0"/>
              <a:buAutoNum type="arabicPeriod"/>
            </a:pPr>
            <a:endParaRPr lang="en-US" altLang="en-US" sz="2400" dirty="0">
              <a:solidFill>
                <a:srgbClr val="002060"/>
              </a:solidFill>
              <a:latin typeface="Arial" charset="0"/>
              <a:ea typeface="Arial" charset="0"/>
              <a:sym typeface="Arial" charset="0"/>
            </a:endParaRPr>
          </a:p>
        </p:txBody>
      </p:sp>
      <p:pic>
        <p:nvPicPr>
          <p:cNvPr id="2097162" name="Picture 2097154" descr="Logo LCASP .jpg"/>
          <p:cNvPicPr>
            <a:picLocks/>
          </p:cNvPicPr>
          <p:nvPr/>
        </p:nvPicPr>
        <p:blipFill>
          <a:blip r:embed="rId2"/>
          <a:srcRect/>
          <a:stretch>
            <a:fillRect/>
          </a:stretch>
        </p:blipFill>
        <p:spPr>
          <a:xfrm>
            <a:off x="0" y="0"/>
            <a:ext cx="1328737" cy="1295400"/>
          </a:xfrm>
          <a:prstGeom prst="rect">
            <a:avLst/>
          </a:prstGeom>
          <a:noFill/>
          <a:ln>
            <a:noFill/>
          </a:ln>
        </p:spPr>
      </p:pic>
      <p:pic>
        <p:nvPicPr>
          <p:cNvPr id="2097163" name="Picture 2097156"/>
          <p:cNvPicPr>
            <a:picLocks/>
          </p:cNvPicPr>
          <p:nvPr/>
        </p:nvPicPr>
        <p:blipFill>
          <a:blip r:embed="rId3" cstate="email">
            <a:extLst>
              <a:ext uri="{28A0092B-C50C-407E-A947-70E740481C1C}">
                <a14:useLocalDpi xmlns:a14="http://schemas.microsoft.com/office/drawing/2010/main"/>
              </a:ext>
            </a:extLst>
          </a:blip>
          <a:srcRect/>
          <a:stretch>
            <a:fillRect/>
          </a:stretch>
        </p:blipFill>
        <p:spPr>
          <a:xfrm>
            <a:off x="3276600" y="6200775"/>
            <a:ext cx="5273675" cy="530225"/>
          </a:xfrm>
          <a:prstGeom prst="rect">
            <a:avLst/>
          </a:prstGeom>
          <a:noFill/>
          <a:ln>
            <a:noFill/>
          </a:ln>
        </p:spPr>
      </p:pic>
      <p:pic>
        <p:nvPicPr>
          <p:cNvPr id="2097164"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58925" y="1652115"/>
            <a:ext cx="6889457" cy="4062885"/>
          </a:xfrm>
          <a:prstGeom prst="rect">
            <a:avLst/>
          </a:prstGeom>
        </p:spPr>
      </p:pic>
    </p:spTree>
    <p:extLst>
      <p:ext uri="{BB962C8B-B14F-4D97-AF65-F5344CB8AC3E}">
        <p14:creationId xmlns:p14="http://schemas.microsoft.com/office/powerpoint/2010/main" val="3791991842"/>
      </p:ext>
    </p:extLst>
  </p:cSld>
  <p:clrMapOvr>
    <a:masterClrMapping/>
  </p:clrMapOvr>
  <p:transition spd="slow">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9" name="Title 1048587"/>
          <p:cNvSpPr>
            <a:spLocks noGrp="1"/>
          </p:cNvSpPr>
          <p:nvPr>
            <p:ph type="title"/>
          </p:nvPr>
        </p:nvSpPr>
        <p:spPr>
          <a:xfrm>
            <a:off x="1558925" y="152400"/>
            <a:ext cx="7543800" cy="12954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Arial" charset="0"/>
              </a:defRPr>
            </a:lvl1pPr>
          </a:lstStyle>
          <a:p>
            <a:pPr lvl="0" eaLnBrk="1" hangingPunct="1"/>
            <a:r>
              <a:rPr lang="en-US" altLang="en-US" sz="2800" b="1" dirty="0" err="1" smtClean="0">
                <a:solidFill>
                  <a:srgbClr val="000000"/>
                </a:solidFill>
                <a:latin typeface="Arial" charset="0"/>
                <a:ea typeface="Arial" charset="0"/>
                <a:sym typeface="Arial" charset="0"/>
              </a:rPr>
              <a:t>Mô</a:t>
            </a:r>
            <a:r>
              <a:rPr lang="en-US" altLang="en-US" sz="2800" b="1" dirty="0" smtClean="0">
                <a:solidFill>
                  <a:srgbClr val="000000"/>
                </a:solidFill>
                <a:latin typeface="Arial" charset="0"/>
                <a:ea typeface="Arial" charset="0"/>
                <a:sym typeface="Arial" charset="0"/>
              </a:rPr>
              <a:t> </a:t>
            </a:r>
            <a:r>
              <a:rPr lang="en-US" altLang="en-US" sz="2800" b="1" dirty="0" err="1" smtClean="0">
                <a:solidFill>
                  <a:srgbClr val="000000"/>
                </a:solidFill>
                <a:latin typeface="Arial" charset="0"/>
                <a:ea typeface="Arial" charset="0"/>
                <a:sym typeface="Arial" charset="0"/>
              </a:rPr>
              <a:t>hình</a:t>
            </a:r>
            <a:r>
              <a:rPr lang="en-US" altLang="en-US" sz="2800" b="1" dirty="0" smtClean="0">
                <a:solidFill>
                  <a:srgbClr val="000000"/>
                </a:solidFill>
                <a:latin typeface="Arial" charset="0"/>
                <a:ea typeface="Arial" charset="0"/>
                <a:sym typeface="Arial" charset="0"/>
              </a:rPr>
              <a:t> </a:t>
            </a:r>
            <a:r>
              <a:rPr lang="en-US" altLang="en-US" sz="2800" b="1" dirty="0" err="1" smtClean="0">
                <a:solidFill>
                  <a:srgbClr val="000000"/>
                </a:solidFill>
                <a:latin typeface="Arial" charset="0"/>
                <a:ea typeface="Arial" charset="0"/>
                <a:sym typeface="Arial" charset="0"/>
              </a:rPr>
              <a:t>chăn</a:t>
            </a:r>
            <a:r>
              <a:rPr lang="en-US" altLang="en-US" sz="2800" b="1" dirty="0" smtClean="0">
                <a:solidFill>
                  <a:srgbClr val="000000"/>
                </a:solidFill>
                <a:latin typeface="Arial" charset="0"/>
                <a:ea typeface="Arial" charset="0"/>
                <a:sym typeface="Arial" charset="0"/>
              </a:rPr>
              <a:t> </a:t>
            </a:r>
            <a:r>
              <a:rPr lang="en-US" altLang="en-US" sz="2800" b="1" dirty="0" err="1" smtClean="0">
                <a:solidFill>
                  <a:srgbClr val="000000"/>
                </a:solidFill>
                <a:latin typeface="Arial" charset="0"/>
                <a:ea typeface="Arial" charset="0"/>
                <a:sym typeface="Arial" charset="0"/>
              </a:rPr>
              <a:t>nuôi</a:t>
            </a:r>
            <a:r>
              <a:rPr lang="en-US" altLang="en-US" sz="2800" b="1" dirty="0" smtClean="0">
                <a:solidFill>
                  <a:srgbClr val="000000"/>
                </a:solidFill>
                <a:latin typeface="Arial" charset="0"/>
                <a:ea typeface="Arial" charset="0"/>
                <a:sym typeface="Arial" charset="0"/>
              </a:rPr>
              <a:t> </a:t>
            </a:r>
            <a:r>
              <a:rPr lang="en-US" altLang="en-US" sz="2800" b="1" dirty="0" err="1" smtClean="0">
                <a:solidFill>
                  <a:srgbClr val="000000"/>
                </a:solidFill>
                <a:latin typeface="Arial" charset="0"/>
                <a:ea typeface="Arial" charset="0"/>
                <a:sym typeface="Arial" charset="0"/>
              </a:rPr>
              <a:t>lợn</a:t>
            </a:r>
            <a:r>
              <a:rPr lang="en-US" altLang="en-US" sz="2800" b="1" dirty="0" smtClean="0">
                <a:solidFill>
                  <a:srgbClr val="000000"/>
                </a:solidFill>
                <a:latin typeface="Arial" charset="0"/>
                <a:ea typeface="Arial" charset="0"/>
                <a:sym typeface="Arial" charset="0"/>
              </a:rPr>
              <a:t> </a:t>
            </a:r>
            <a:r>
              <a:rPr lang="en-US" altLang="en-US" sz="2800" b="1" dirty="0" err="1" smtClean="0">
                <a:solidFill>
                  <a:srgbClr val="000000"/>
                </a:solidFill>
                <a:latin typeface="Arial" charset="0"/>
                <a:ea typeface="Arial" charset="0"/>
                <a:sym typeface="Arial" charset="0"/>
              </a:rPr>
              <a:t>tiết</a:t>
            </a:r>
            <a:r>
              <a:rPr lang="en-US" altLang="en-US" sz="2800" b="1" dirty="0" smtClean="0">
                <a:solidFill>
                  <a:srgbClr val="000000"/>
                </a:solidFill>
                <a:latin typeface="Arial" charset="0"/>
                <a:ea typeface="Arial" charset="0"/>
                <a:sym typeface="Arial" charset="0"/>
              </a:rPr>
              <a:t> </a:t>
            </a:r>
            <a:r>
              <a:rPr lang="en-US" altLang="en-US" sz="2800" b="1" dirty="0" err="1" smtClean="0">
                <a:solidFill>
                  <a:srgbClr val="000000"/>
                </a:solidFill>
                <a:latin typeface="Arial" charset="0"/>
                <a:ea typeface="Arial" charset="0"/>
                <a:sym typeface="Arial" charset="0"/>
              </a:rPr>
              <a:t>kiệm</a:t>
            </a:r>
            <a:r>
              <a:rPr lang="en-US" altLang="en-US" sz="2800" b="1" dirty="0" smtClean="0">
                <a:solidFill>
                  <a:srgbClr val="000000"/>
                </a:solidFill>
                <a:latin typeface="Arial" charset="0"/>
                <a:ea typeface="Arial" charset="0"/>
                <a:sym typeface="Arial" charset="0"/>
              </a:rPr>
              <a:t> </a:t>
            </a:r>
            <a:r>
              <a:rPr lang="en-US" altLang="en-US" sz="2800" b="1" dirty="0" err="1" smtClean="0">
                <a:solidFill>
                  <a:srgbClr val="000000"/>
                </a:solidFill>
                <a:latin typeface="Arial" charset="0"/>
                <a:ea typeface="Arial" charset="0"/>
                <a:sym typeface="Arial" charset="0"/>
              </a:rPr>
              <a:t>nước</a:t>
            </a:r>
            <a:r>
              <a:rPr lang="en-US" altLang="en-US" sz="2800" b="1" dirty="0" smtClean="0">
                <a:solidFill>
                  <a:srgbClr val="000000"/>
                </a:solidFill>
                <a:latin typeface="Arial" charset="0"/>
                <a:ea typeface="Arial" charset="0"/>
                <a:sym typeface="Arial" charset="0"/>
              </a:rPr>
              <a:t> </a:t>
            </a:r>
            <a:r>
              <a:rPr lang="en-US" altLang="en-US" sz="2800" b="1" dirty="0" err="1" smtClean="0">
                <a:solidFill>
                  <a:srgbClr val="000000"/>
                </a:solidFill>
                <a:latin typeface="Arial" charset="0"/>
                <a:ea typeface="Arial" charset="0"/>
                <a:sym typeface="Arial" charset="0"/>
              </a:rPr>
              <a:t>và</a:t>
            </a:r>
            <a:r>
              <a:rPr lang="en-US" altLang="en-US" sz="2800" b="1" dirty="0" smtClean="0">
                <a:solidFill>
                  <a:srgbClr val="000000"/>
                </a:solidFill>
                <a:latin typeface="Arial" charset="0"/>
                <a:ea typeface="Arial" charset="0"/>
                <a:sym typeface="Arial" charset="0"/>
              </a:rPr>
              <a:t> </a:t>
            </a:r>
            <a:br>
              <a:rPr lang="en-US" altLang="en-US" sz="2800" b="1" dirty="0" smtClean="0">
                <a:solidFill>
                  <a:srgbClr val="000000"/>
                </a:solidFill>
                <a:latin typeface="Arial" charset="0"/>
                <a:ea typeface="Arial" charset="0"/>
                <a:sym typeface="Arial" charset="0"/>
              </a:rPr>
            </a:br>
            <a:r>
              <a:rPr lang="en-US" altLang="en-US" sz="2800" b="1" dirty="0" err="1" smtClean="0">
                <a:solidFill>
                  <a:srgbClr val="000000"/>
                </a:solidFill>
                <a:latin typeface="Arial" charset="0"/>
                <a:ea typeface="Arial" charset="0"/>
              </a:rPr>
              <a:t>tận</a:t>
            </a:r>
            <a:r>
              <a:rPr lang="en-US" altLang="en-US" sz="2800" b="1" dirty="0" smtClean="0">
                <a:solidFill>
                  <a:srgbClr val="000000"/>
                </a:solidFill>
                <a:latin typeface="Arial" charset="0"/>
                <a:ea typeface="Arial" charset="0"/>
              </a:rPr>
              <a:t> </a:t>
            </a:r>
            <a:r>
              <a:rPr lang="en-US" altLang="en-US" sz="2800" b="1" dirty="0" err="1" smtClean="0">
                <a:solidFill>
                  <a:srgbClr val="000000"/>
                </a:solidFill>
                <a:latin typeface="Arial" charset="0"/>
                <a:ea typeface="Arial" charset="0"/>
              </a:rPr>
              <a:t>dụng</a:t>
            </a:r>
            <a:r>
              <a:rPr lang="en-US" altLang="en-US" sz="2800" b="1" dirty="0" smtClean="0">
                <a:solidFill>
                  <a:srgbClr val="000000"/>
                </a:solidFill>
                <a:latin typeface="Arial" charset="0"/>
                <a:ea typeface="Arial" charset="0"/>
              </a:rPr>
              <a:t> </a:t>
            </a:r>
            <a:r>
              <a:rPr lang="en-US" altLang="en-US" sz="2800" b="1" dirty="0" err="1" smtClean="0">
                <a:solidFill>
                  <a:srgbClr val="000000"/>
                </a:solidFill>
                <a:latin typeface="Arial" charset="0"/>
                <a:ea typeface="Arial" charset="0"/>
                <a:sym typeface="Arial" charset="0"/>
              </a:rPr>
              <a:t>làm</a:t>
            </a:r>
            <a:r>
              <a:rPr lang="en-US" altLang="en-US" sz="2800" b="1" dirty="0" smtClean="0">
                <a:solidFill>
                  <a:srgbClr val="000000"/>
                </a:solidFill>
                <a:latin typeface="Arial" charset="0"/>
                <a:ea typeface="Arial" charset="0"/>
                <a:sym typeface="Arial" charset="0"/>
              </a:rPr>
              <a:t> </a:t>
            </a:r>
            <a:r>
              <a:rPr lang="en-US" altLang="en-US" sz="2800" b="1" dirty="0" err="1" smtClean="0">
                <a:solidFill>
                  <a:srgbClr val="000000"/>
                </a:solidFill>
                <a:latin typeface="Arial" charset="0"/>
                <a:ea typeface="Arial" charset="0"/>
                <a:sym typeface="Arial" charset="0"/>
              </a:rPr>
              <a:t>phân</a:t>
            </a:r>
            <a:r>
              <a:rPr lang="en-US" altLang="en-US" sz="2800" b="1" dirty="0" smtClean="0">
                <a:solidFill>
                  <a:srgbClr val="000000"/>
                </a:solidFill>
                <a:latin typeface="Arial" charset="0"/>
                <a:ea typeface="Arial" charset="0"/>
                <a:sym typeface="Arial" charset="0"/>
              </a:rPr>
              <a:t> </a:t>
            </a:r>
            <a:r>
              <a:rPr lang="en-US" altLang="en-US" sz="2800" b="1" dirty="0" err="1" smtClean="0">
                <a:solidFill>
                  <a:srgbClr val="000000"/>
                </a:solidFill>
                <a:latin typeface="Arial" charset="0"/>
                <a:ea typeface="Arial" charset="0"/>
                <a:sym typeface="Arial" charset="0"/>
              </a:rPr>
              <a:t>hữu</a:t>
            </a:r>
            <a:r>
              <a:rPr lang="en-US" altLang="en-US" sz="2800" b="1" dirty="0" smtClean="0">
                <a:solidFill>
                  <a:srgbClr val="000000"/>
                </a:solidFill>
                <a:latin typeface="Arial" charset="0"/>
                <a:ea typeface="Arial" charset="0"/>
                <a:sym typeface="Arial" charset="0"/>
              </a:rPr>
              <a:t> </a:t>
            </a:r>
            <a:r>
              <a:rPr lang="en-US" altLang="en-US" sz="2800" b="1" dirty="0" err="1" smtClean="0">
                <a:solidFill>
                  <a:srgbClr val="000000"/>
                </a:solidFill>
                <a:latin typeface="Arial" charset="0"/>
                <a:ea typeface="Arial" charset="0"/>
                <a:sym typeface="Arial" charset="0"/>
              </a:rPr>
              <a:t>cơ</a:t>
            </a:r>
            <a:r>
              <a:rPr lang="en-US" altLang="en-US" sz="2800" b="1" dirty="0" smtClean="0">
                <a:solidFill>
                  <a:srgbClr val="000000"/>
                </a:solidFill>
                <a:latin typeface="Arial" charset="0"/>
                <a:ea typeface="Arial" charset="0"/>
                <a:sym typeface="Arial" charset="0"/>
              </a:rPr>
              <a:t> </a:t>
            </a:r>
            <a:r>
              <a:rPr lang="en-US" altLang="en-US" sz="2800" b="1" dirty="0" err="1" smtClean="0">
                <a:solidFill>
                  <a:srgbClr val="000000"/>
                </a:solidFill>
                <a:latin typeface="Arial" charset="0"/>
                <a:ea typeface="Arial" charset="0"/>
                <a:sym typeface="Arial" charset="0"/>
              </a:rPr>
              <a:t>tại</a:t>
            </a:r>
            <a:r>
              <a:rPr lang="en-US" altLang="en-US" sz="2800" b="1" dirty="0" smtClean="0">
                <a:solidFill>
                  <a:srgbClr val="000000"/>
                </a:solidFill>
                <a:latin typeface="Arial" charset="0"/>
                <a:ea typeface="Arial" charset="0"/>
                <a:sym typeface="Arial" charset="0"/>
              </a:rPr>
              <a:t> </a:t>
            </a:r>
            <a:r>
              <a:rPr lang="en-US" altLang="en-US" sz="2800" b="1" dirty="0" err="1" smtClean="0">
                <a:solidFill>
                  <a:srgbClr val="000000"/>
                </a:solidFill>
                <a:latin typeface="Arial" charset="0"/>
                <a:ea typeface="Arial" charset="0"/>
                <a:sym typeface="Arial" charset="0"/>
              </a:rPr>
              <a:t>Phú</a:t>
            </a:r>
            <a:r>
              <a:rPr lang="en-US" altLang="en-US" sz="2800" b="1" dirty="0" smtClean="0">
                <a:solidFill>
                  <a:srgbClr val="000000"/>
                </a:solidFill>
                <a:latin typeface="Arial" charset="0"/>
                <a:ea typeface="Arial" charset="0"/>
                <a:sym typeface="Arial" charset="0"/>
              </a:rPr>
              <a:t> </a:t>
            </a:r>
            <a:r>
              <a:rPr lang="en-US" altLang="en-US" sz="2800" b="1" dirty="0" err="1" smtClean="0">
                <a:solidFill>
                  <a:srgbClr val="000000"/>
                </a:solidFill>
                <a:latin typeface="Arial" charset="0"/>
                <a:ea typeface="Arial" charset="0"/>
                <a:sym typeface="Arial" charset="0"/>
              </a:rPr>
              <a:t>Thọ</a:t>
            </a:r>
            <a:r>
              <a:rPr lang="en-US" altLang="en-US" sz="2800" b="1" dirty="0" smtClean="0">
                <a:solidFill>
                  <a:srgbClr val="000000"/>
                </a:solidFill>
                <a:latin typeface="Arial" charset="0"/>
                <a:ea typeface="Arial" charset="0"/>
                <a:sym typeface="Arial" charset="0"/>
              </a:rPr>
              <a:t/>
            </a:r>
            <a:br>
              <a:rPr lang="en-US" altLang="en-US" sz="2800" b="1" dirty="0" smtClean="0">
                <a:solidFill>
                  <a:srgbClr val="000000"/>
                </a:solidFill>
                <a:latin typeface="Arial" charset="0"/>
                <a:ea typeface="Arial" charset="0"/>
                <a:sym typeface="Arial" charset="0"/>
              </a:rPr>
            </a:br>
            <a:r>
              <a:rPr lang="nl-NL" sz="1800" dirty="0"/>
              <a:t>Trại ông Vũ Đình Tuấn (thôn 4, xã Vụ Quang, huyện Đoan Hùng)</a:t>
            </a:r>
            <a:endParaRPr lang="en-US" altLang="en-US" sz="1800" b="1" dirty="0">
              <a:solidFill>
                <a:srgbClr val="000000"/>
              </a:solidFill>
              <a:latin typeface="Arial" panose="020B0604020202020204" pitchFamily="34" charset="0"/>
              <a:ea typeface="Arial" charset="0"/>
              <a:cs typeface="Arial" panose="020B0604020202020204" pitchFamily="34" charset="0"/>
              <a:sym typeface="Arial" charset="0"/>
            </a:endParaRPr>
          </a:p>
        </p:txBody>
      </p:sp>
      <p:sp>
        <p:nvSpPr>
          <p:cNvPr id="1048610" name="Content Placeholder 1048588"/>
          <p:cNvSpPr>
            <a:spLocks noGrp="1"/>
          </p:cNvSpPr>
          <p:nvPr>
            <p:ph idx="1"/>
          </p:nvPr>
        </p:nvSpPr>
        <p:spPr>
          <a:xfrm>
            <a:off x="381000" y="1676400"/>
            <a:ext cx="8305800" cy="4953000"/>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charset="0"/>
              <a:buChar char="•"/>
              <a:defRPr sz="3200" b="0" i="0" u="none" baseline="0">
                <a:solidFill>
                  <a:schemeClr val="dk1"/>
                </a:solidFill>
                <a:latin typeface="Calibri" pitchFamily="34" charset="0"/>
                <a:sym typeface="Arial" charset="0"/>
              </a:defRPr>
            </a:lvl1pPr>
            <a:lvl2pPr marL="742950" indent="-285750" algn="l" rtl="0" fontAlgn="base" latinLnBrk="1">
              <a:lnSpc>
                <a:spcPct val="100000"/>
              </a:lnSpc>
              <a:spcBef>
                <a:spcPct val="20000"/>
              </a:spcBef>
              <a:spcAft>
                <a:spcPct val="0"/>
              </a:spcAft>
              <a:buSzPct val="100000"/>
              <a:buFont typeface="Arial" charset="0"/>
              <a:buChar char="–"/>
              <a:defRPr sz="2800" b="0" i="0" u="none" baseline="0">
                <a:solidFill>
                  <a:schemeClr val="dk1"/>
                </a:solidFill>
                <a:latin typeface="Calibri" pitchFamily="34" charset="0"/>
                <a:sym typeface="Arial" charset="0"/>
              </a:defRPr>
            </a:lvl2pPr>
            <a:lvl3pPr marL="1143000" indent="-228600" algn="l" rtl="0" fontAlgn="base" latinLnBrk="1">
              <a:lnSpc>
                <a:spcPct val="100000"/>
              </a:lnSpc>
              <a:spcBef>
                <a:spcPct val="20000"/>
              </a:spcBef>
              <a:spcAft>
                <a:spcPct val="0"/>
              </a:spcAft>
              <a:buSzPct val="100000"/>
              <a:buFont typeface="Arial" charset="0"/>
              <a:buChar char="•"/>
              <a:defRPr sz="2400" b="0" i="0" u="none" baseline="0">
                <a:solidFill>
                  <a:schemeClr val="dk1"/>
                </a:solidFill>
                <a:latin typeface="Calibri" pitchFamily="34" charset="0"/>
                <a:sym typeface="Arial" charset="0"/>
              </a:defRPr>
            </a:lvl3pPr>
            <a:lvl4pPr marL="1600200" indent="-228600" algn="l" rtl="0" fontAlgn="base" latinLnBrk="1">
              <a:lnSpc>
                <a:spcPct val="100000"/>
              </a:lnSpc>
              <a:spcBef>
                <a:spcPct val="20000"/>
              </a:spcBef>
              <a:spcAft>
                <a:spcPct val="0"/>
              </a:spcAft>
              <a:buSzPct val="100000"/>
              <a:buFont typeface="Arial" charset="0"/>
              <a:buChar char="–"/>
              <a:defRPr sz="2000" b="0" i="0" u="none" baseline="0">
                <a:solidFill>
                  <a:schemeClr val="dk1"/>
                </a:solidFill>
                <a:latin typeface="Calibri" pitchFamily="34" charset="0"/>
                <a:sym typeface="Arial" charset="0"/>
              </a:defRPr>
            </a:lvl4pPr>
            <a:lvl5pPr marL="2057400" indent="-228600" algn="l" rtl="0" fontAlgn="base" latinLnBrk="1">
              <a:lnSpc>
                <a:spcPct val="100000"/>
              </a:lnSpc>
              <a:spcBef>
                <a:spcPct val="20000"/>
              </a:spcBef>
              <a:spcAft>
                <a:spcPct val="0"/>
              </a:spcAft>
              <a:buSzPct val="100000"/>
              <a:buFont typeface="Arial" charset="0"/>
              <a:buChar char="»"/>
              <a:defRPr sz="2000" b="0" i="0" u="none" baseline="0">
                <a:solidFill>
                  <a:schemeClr val="dk1"/>
                </a:solidFill>
                <a:latin typeface="Calibri" pitchFamily="34" charset="0"/>
                <a:sym typeface="Arial" charset="0"/>
              </a:defRPr>
            </a:lvl5pPr>
          </a:lstStyle>
          <a:p>
            <a:pPr marL="0" lvl="0" indent="0" algn="just" eaLnBrk="1" hangingPunct="1">
              <a:buNone/>
            </a:pPr>
            <a:endParaRPr lang="en-US" altLang="en-US" sz="2400" dirty="0">
              <a:solidFill>
                <a:srgbClr val="002060"/>
              </a:solidFill>
              <a:latin typeface="Arial" charset="0"/>
              <a:ea typeface="Arial" charset="0"/>
              <a:sym typeface="Arial" charset="0"/>
            </a:endParaRPr>
          </a:p>
          <a:p>
            <a:pPr marL="0" lvl="0" indent="0" algn="just" eaLnBrk="1" hangingPunct="1">
              <a:buFont typeface="Arial" charset="0"/>
              <a:buAutoNum type="arabicPeriod"/>
            </a:pPr>
            <a:endParaRPr lang="en-US" altLang="en-US" sz="2400" dirty="0">
              <a:solidFill>
                <a:srgbClr val="002060"/>
              </a:solidFill>
              <a:latin typeface="Arial" charset="0"/>
              <a:ea typeface="Arial" charset="0"/>
              <a:sym typeface="Arial" charset="0"/>
            </a:endParaRPr>
          </a:p>
          <a:p>
            <a:pPr marL="0" lvl="0" indent="0" algn="just" eaLnBrk="1" hangingPunct="1">
              <a:buFont typeface="Arial" charset="0"/>
              <a:buAutoNum type="arabicPeriod"/>
            </a:pPr>
            <a:endParaRPr lang="en-US" altLang="en-US" sz="2400" dirty="0">
              <a:solidFill>
                <a:srgbClr val="002060"/>
              </a:solidFill>
              <a:latin typeface="Arial" charset="0"/>
              <a:ea typeface="Arial" charset="0"/>
              <a:sym typeface="Arial" charset="0"/>
            </a:endParaRPr>
          </a:p>
          <a:p>
            <a:pPr marL="0" lvl="0" indent="0" algn="just" eaLnBrk="1" hangingPunct="1">
              <a:buFont typeface="Arial" charset="0"/>
              <a:buAutoNum type="arabicPeriod"/>
            </a:pPr>
            <a:endParaRPr lang="en-US" altLang="en-US" sz="2400" dirty="0">
              <a:solidFill>
                <a:srgbClr val="002060"/>
              </a:solidFill>
              <a:latin typeface="Arial" charset="0"/>
              <a:ea typeface="Arial" charset="0"/>
              <a:sym typeface="Arial" charset="0"/>
            </a:endParaRPr>
          </a:p>
          <a:p>
            <a:pPr marL="0" lvl="0" indent="0" algn="just" eaLnBrk="1" hangingPunct="1">
              <a:buFont typeface="Arial" charset="0"/>
              <a:buAutoNum type="arabicPeriod"/>
            </a:pPr>
            <a:endParaRPr lang="en-US" altLang="en-US" sz="2400" dirty="0">
              <a:solidFill>
                <a:srgbClr val="002060"/>
              </a:solidFill>
              <a:latin typeface="Arial" charset="0"/>
              <a:ea typeface="Arial" charset="0"/>
              <a:sym typeface="Arial" charset="0"/>
            </a:endParaRPr>
          </a:p>
          <a:p>
            <a:pPr marL="0" lvl="0" indent="0" algn="just" eaLnBrk="1" hangingPunct="1">
              <a:buFont typeface="Arial" charset="0"/>
              <a:buAutoNum type="arabicPeriod"/>
            </a:pPr>
            <a:endParaRPr lang="en-US" altLang="en-US" sz="2400" dirty="0">
              <a:solidFill>
                <a:srgbClr val="002060"/>
              </a:solidFill>
              <a:latin typeface="Arial" charset="0"/>
              <a:ea typeface="Arial" charset="0"/>
              <a:sym typeface="Arial" charset="0"/>
            </a:endParaRPr>
          </a:p>
          <a:p>
            <a:pPr marL="0" lvl="0" indent="0" algn="just" eaLnBrk="1" hangingPunct="1">
              <a:buFont typeface="Arial" charset="0"/>
              <a:buAutoNum type="arabicPeriod"/>
            </a:pPr>
            <a:endParaRPr lang="en-US" altLang="en-US" sz="2400" dirty="0">
              <a:solidFill>
                <a:srgbClr val="002060"/>
              </a:solidFill>
              <a:latin typeface="Arial" charset="0"/>
              <a:ea typeface="Arial" charset="0"/>
              <a:sym typeface="Arial" charset="0"/>
            </a:endParaRPr>
          </a:p>
        </p:txBody>
      </p:sp>
      <p:pic>
        <p:nvPicPr>
          <p:cNvPr id="2097165" name="Picture 2097154" descr="Logo LCASP .jpg"/>
          <p:cNvPicPr>
            <a:picLocks/>
          </p:cNvPicPr>
          <p:nvPr/>
        </p:nvPicPr>
        <p:blipFill>
          <a:blip r:embed="rId2"/>
          <a:srcRect/>
          <a:stretch>
            <a:fillRect/>
          </a:stretch>
        </p:blipFill>
        <p:spPr>
          <a:xfrm>
            <a:off x="0" y="0"/>
            <a:ext cx="1328737" cy="1295400"/>
          </a:xfrm>
          <a:prstGeom prst="rect">
            <a:avLst/>
          </a:prstGeom>
          <a:noFill/>
          <a:ln>
            <a:noFill/>
          </a:ln>
        </p:spPr>
      </p:pic>
      <p:pic>
        <p:nvPicPr>
          <p:cNvPr id="2097166" name="Picture 2097156"/>
          <p:cNvPicPr>
            <a:picLocks/>
          </p:cNvPicPr>
          <p:nvPr/>
        </p:nvPicPr>
        <p:blipFill>
          <a:blip r:embed="rId3" cstate="email">
            <a:extLst>
              <a:ext uri="{28A0092B-C50C-407E-A947-70E740481C1C}">
                <a14:useLocalDpi xmlns:a14="http://schemas.microsoft.com/office/drawing/2010/main"/>
              </a:ext>
            </a:extLst>
          </a:blip>
          <a:srcRect/>
          <a:stretch>
            <a:fillRect/>
          </a:stretch>
        </p:blipFill>
        <p:spPr>
          <a:xfrm>
            <a:off x="3276600" y="6200775"/>
            <a:ext cx="5273675" cy="530225"/>
          </a:xfrm>
          <a:prstGeom prst="rect">
            <a:avLst/>
          </a:prstGeom>
          <a:noFill/>
          <a:ln>
            <a:noFill/>
          </a:ln>
        </p:spPr>
      </p:pic>
      <p:pic>
        <p:nvPicPr>
          <p:cNvPr id="2097167" name="Picture 2"/>
          <p:cNvPicPr>
            <a:picLocks noChangeAspect="1"/>
          </p:cNvPicPr>
          <p:nvPr/>
        </p:nvPicPr>
        <p:blipFill>
          <a:blip r:embed="rId4"/>
          <a:stretch>
            <a:fillRect/>
          </a:stretch>
        </p:blipFill>
        <p:spPr>
          <a:xfrm>
            <a:off x="990601" y="1332016"/>
            <a:ext cx="4114799" cy="4820297"/>
          </a:xfrm>
          <a:prstGeom prst="rect">
            <a:avLst/>
          </a:prstGeom>
        </p:spPr>
      </p:pic>
      <p:pic>
        <p:nvPicPr>
          <p:cNvPr id="1026" name="Picture 2" descr="C:\Users\BQLDA\Documents\My Received Files\IMG_20190821_103203.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105400" y="2391558"/>
            <a:ext cx="3048000" cy="3556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105399" y="1752600"/>
            <a:ext cx="3200401" cy="646331"/>
          </a:xfrm>
          <a:prstGeom prst="rect">
            <a:avLst/>
          </a:prstGeom>
          <a:noFill/>
        </p:spPr>
        <p:txBody>
          <a:bodyPr wrap="square" rtlCol="0">
            <a:spAutoFit/>
          </a:bodyPr>
          <a:lstStyle/>
          <a:p>
            <a:pPr algn="ctr"/>
            <a:r>
              <a:rPr lang="en-US" dirty="0" smtClean="0"/>
              <a:t>Ủ </a:t>
            </a:r>
            <a:r>
              <a:rPr lang="en-US" dirty="0" err="1" smtClean="0"/>
              <a:t>chất</a:t>
            </a:r>
            <a:r>
              <a:rPr lang="en-US" dirty="0" smtClean="0"/>
              <a:t> </a:t>
            </a:r>
            <a:r>
              <a:rPr lang="en-US" dirty="0" err="1" smtClean="0"/>
              <a:t>thải</a:t>
            </a:r>
            <a:r>
              <a:rPr lang="en-US" dirty="0" smtClean="0"/>
              <a:t> </a:t>
            </a:r>
            <a:r>
              <a:rPr lang="en-US" dirty="0" err="1" smtClean="0"/>
              <a:t>lỏng</a:t>
            </a:r>
            <a:r>
              <a:rPr lang="en-US" dirty="0" smtClean="0"/>
              <a:t> </a:t>
            </a:r>
            <a:r>
              <a:rPr lang="en-US" dirty="0" err="1" smtClean="0"/>
              <a:t>với</a:t>
            </a:r>
            <a:r>
              <a:rPr lang="en-US" dirty="0" smtClean="0"/>
              <a:t> than </a:t>
            </a:r>
          </a:p>
          <a:p>
            <a:pPr algn="ctr"/>
            <a:r>
              <a:rPr lang="en-US" dirty="0" err="1" smtClean="0"/>
              <a:t>bùn</a:t>
            </a:r>
            <a:r>
              <a:rPr lang="en-US" dirty="0" smtClean="0"/>
              <a:t> </a:t>
            </a:r>
            <a:r>
              <a:rPr lang="en-US" dirty="0" err="1" smtClean="0"/>
              <a:t>có</a:t>
            </a:r>
            <a:r>
              <a:rPr lang="en-US" dirty="0" smtClean="0"/>
              <a:t> </a:t>
            </a:r>
            <a:r>
              <a:rPr lang="en-US" dirty="0" err="1" smtClean="0"/>
              <a:t>độ</a:t>
            </a:r>
            <a:r>
              <a:rPr lang="en-US" dirty="0" smtClean="0"/>
              <a:t> </a:t>
            </a:r>
            <a:r>
              <a:rPr lang="en-US" dirty="0" err="1" smtClean="0"/>
              <a:t>ẩm</a:t>
            </a:r>
            <a:r>
              <a:rPr lang="en-US" dirty="0" smtClean="0"/>
              <a:t> </a:t>
            </a:r>
            <a:r>
              <a:rPr lang="en-US" dirty="0" err="1" smtClean="0"/>
              <a:t>thấp</a:t>
            </a:r>
            <a:endParaRPr lang="vi-VN" dirty="0"/>
          </a:p>
        </p:txBody>
      </p:sp>
    </p:spTree>
  </p:cSld>
  <p:clrMapOvr>
    <a:masterClrMapping/>
  </p:clrMapOvr>
  <p:transition spd="slow">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9" name="Title 1048587"/>
          <p:cNvSpPr>
            <a:spLocks noGrp="1"/>
          </p:cNvSpPr>
          <p:nvPr>
            <p:ph type="title"/>
          </p:nvPr>
        </p:nvSpPr>
        <p:spPr>
          <a:xfrm>
            <a:off x="1558925" y="152400"/>
            <a:ext cx="7543800" cy="12954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Arial" charset="0"/>
              </a:defRPr>
            </a:lvl1pPr>
          </a:lstStyle>
          <a:p>
            <a:pPr lvl="0" eaLnBrk="1" hangingPunct="1"/>
            <a:r>
              <a:rPr lang="en-US" altLang="en-US" sz="2800" b="1" dirty="0" smtClean="0">
                <a:solidFill>
                  <a:srgbClr val="000000"/>
                </a:solidFill>
                <a:latin typeface="Arial" charset="0"/>
                <a:ea typeface="Arial" charset="0"/>
                <a:sym typeface="Arial" charset="0"/>
              </a:rPr>
              <a:t>MÔ HÌNH CHĂN NUÔI LỢN THỊT KHÔNG </a:t>
            </a:r>
            <a:br>
              <a:rPr lang="en-US" altLang="en-US" sz="2800" b="1" dirty="0" smtClean="0">
                <a:solidFill>
                  <a:srgbClr val="000000"/>
                </a:solidFill>
                <a:latin typeface="Arial" charset="0"/>
                <a:ea typeface="Arial" charset="0"/>
                <a:sym typeface="Arial" charset="0"/>
              </a:rPr>
            </a:br>
            <a:r>
              <a:rPr lang="en-US" altLang="en-US" sz="2800" b="1" dirty="0" smtClean="0">
                <a:solidFill>
                  <a:srgbClr val="000000"/>
                </a:solidFill>
                <a:latin typeface="Arial" charset="0"/>
                <a:ea typeface="Arial" charset="0"/>
                <a:sym typeface="Arial" charset="0"/>
              </a:rPr>
              <a:t>XẢ THẢI RA MÔI TRƯỜNG</a:t>
            </a:r>
            <a:endParaRPr lang="en-US" altLang="en-US" sz="1800" b="1" dirty="0">
              <a:solidFill>
                <a:srgbClr val="000000"/>
              </a:solidFill>
              <a:latin typeface="Arial" panose="020B0604020202020204" pitchFamily="34" charset="0"/>
              <a:ea typeface="Arial" charset="0"/>
              <a:cs typeface="Arial" panose="020B0604020202020204" pitchFamily="34" charset="0"/>
              <a:sym typeface="Arial" charset="0"/>
            </a:endParaRPr>
          </a:p>
        </p:txBody>
      </p:sp>
      <p:sp>
        <p:nvSpPr>
          <p:cNvPr id="1048610" name="Content Placeholder 1048588"/>
          <p:cNvSpPr>
            <a:spLocks noGrp="1"/>
          </p:cNvSpPr>
          <p:nvPr>
            <p:ph idx="1"/>
          </p:nvPr>
        </p:nvSpPr>
        <p:spPr>
          <a:xfrm>
            <a:off x="381000" y="1676400"/>
            <a:ext cx="8305800" cy="4953000"/>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charset="0"/>
              <a:buChar char="•"/>
              <a:defRPr sz="3200" b="0" i="0" u="none" baseline="0">
                <a:solidFill>
                  <a:schemeClr val="dk1"/>
                </a:solidFill>
                <a:latin typeface="Calibri" pitchFamily="34" charset="0"/>
                <a:sym typeface="Arial" charset="0"/>
              </a:defRPr>
            </a:lvl1pPr>
            <a:lvl2pPr marL="742950" indent="-285750" algn="l" rtl="0" fontAlgn="base" latinLnBrk="1">
              <a:lnSpc>
                <a:spcPct val="100000"/>
              </a:lnSpc>
              <a:spcBef>
                <a:spcPct val="20000"/>
              </a:spcBef>
              <a:spcAft>
                <a:spcPct val="0"/>
              </a:spcAft>
              <a:buSzPct val="100000"/>
              <a:buFont typeface="Arial" charset="0"/>
              <a:buChar char="–"/>
              <a:defRPr sz="2800" b="0" i="0" u="none" baseline="0">
                <a:solidFill>
                  <a:schemeClr val="dk1"/>
                </a:solidFill>
                <a:latin typeface="Calibri" pitchFamily="34" charset="0"/>
                <a:sym typeface="Arial" charset="0"/>
              </a:defRPr>
            </a:lvl2pPr>
            <a:lvl3pPr marL="1143000" indent="-228600" algn="l" rtl="0" fontAlgn="base" latinLnBrk="1">
              <a:lnSpc>
                <a:spcPct val="100000"/>
              </a:lnSpc>
              <a:spcBef>
                <a:spcPct val="20000"/>
              </a:spcBef>
              <a:spcAft>
                <a:spcPct val="0"/>
              </a:spcAft>
              <a:buSzPct val="100000"/>
              <a:buFont typeface="Arial" charset="0"/>
              <a:buChar char="•"/>
              <a:defRPr sz="2400" b="0" i="0" u="none" baseline="0">
                <a:solidFill>
                  <a:schemeClr val="dk1"/>
                </a:solidFill>
                <a:latin typeface="Calibri" pitchFamily="34" charset="0"/>
                <a:sym typeface="Arial" charset="0"/>
              </a:defRPr>
            </a:lvl3pPr>
            <a:lvl4pPr marL="1600200" indent="-228600" algn="l" rtl="0" fontAlgn="base" latinLnBrk="1">
              <a:lnSpc>
                <a:spcPct val="100000"/>
              </a:lnSpc>
              <a:spcBef>
                <a:spcPct val="20000"/>
              </a:spcBef>
              <a:spcAft>
                <a:spcPct val="0"/>
              </a:spcAft>
              <a:buSzPct val="100000"/>
              <a:buFont typeface="Arial" charset="0"/>
              <a:buChar char="–"/>
              <a:defRPr sz="2000" b="0" i="0" u="none" baseline="0">
                <a:solidFill>
                  <a:schemeClr val="dk1"/>
                </a:solidFill>
                <a:latin typeface="Calibri" pitchFamily="34" charset="0"/>
                <a:sym typeface="Arial" charset="0"/>
              </a:defRPr>
            </a:lvl4pPr>
            <a:lvl5pPr marL="2057400" indent="-228600" algn="l" rtl="0" fontAlgn="base" latinLnBrk="1">
              <a:lnSpc>
                <a:spcPct val="100000"/>
              </a:lnSpc>
              <a:spcBef>
                <a:spcPct val="20000"/>
              </a:spcBef>
              <a:spcAft>
                <a:spcPct val="0"/>
              </a:spcAft>
              <a:buSzPct val="100000"/>
              <a:buFont typeface="Arial" charset="0"/>
              <a:buChar char="»"/>
              <a:defRPr sz="2000" b="0" i="0" u="none" baseline="0">
                <a:solidFill>
                  <a:schemeClr val="dk1"/>
                </a:solidFill>
                <a:latin typeface="Calibri" pitchFamily="34" charset="0"/>
                <a:sym typeface="Arial" charset="0"/>
              </a:defRPr>
            </a:lvl5pPr>
          </a:lstStyle>
          <a:p>
            <a:pPr marL="0" lvl="0" indent="0" algn="just" eaLnBrk="1" hangingPunct="1">
              <a:buNone/>
            </a:pPr>
            <a:endParaRPr lang="en-US" altLang="en-US" sz="2400" dirty="0">
              <a:solidFill>
                <a:srgbClr val="002060"/>
              </a:solidFill>
              <a:latin typeface="Arial" charset="0"/>
              <a:ea typeface="Arial" charset="0"/>
              <a:sym typeface="Arial" charset="0"/>
            </a:endParaRPr>
          </a:p>
          <a:p>
            <a:pPr marL="0" lvl="0" indent="0" algn="just" eaLnBrk="1" hangingPunct="1">
              <a:buFont typeface="Arial" charset="0"/>
              <a:buAutoNum type="arabicPeriod"/>
            </a:pPr>
            <a:endParaRPr lang="en-US" altLang="en-US" sz="2400" dirty="0">
              <a:solidFill>
                <a:srgbClr val="002060"/>
              </a:solidFill>
              <a:latin typeface="Arial" charset="0"/>
              <a:ea typeface="Arial" charset="0"/>
              <a:sym typeface="Arial" charset="0"/>
            </a:endParaRPr>
          </a:p>
          <a:p>
            <a:pPr marL="0" lvl="0" indent="0" algn="just" eaLnBrk="1" hangingPunct="1">
              <a:buFont typeface="Arial" charset="0"/>
              <a:buAutoNum type="arabicPeriod"/>
            </a:pPr>
            <a:endParaRPr lang="en-US" altLang="en-US" sz="2400" dirty="0">
              <a:solidFill>
                <a:srgbClr val="002060"/>
              </a:solidFill>
              <a:latin typeface="Arial" charset="0"/>
              <a:ea typeface="Arial" charset="0"/>
              <a:sym typeface="Arial" charset="0"/>
            </a:endParaRPr>
          </a:p>
          <a:p>
            <a:pPr marL="0" lvl="0" indent="0" algn="just" eaLnBrk="1" hangingPunct="1">
              <a:buNone/>
            </a:pPr>
            <a:endParaRPr lang="en-US" altLang="en-US" sz="2400" dirty="0">
              <a:solidFill>
                <a:srgbClr val="002060"/>
              </a:solidFill>
              <a:latin typeface="Arial" charset="0"/>
              <a:ea typeface="Arial" charset="0"/>
              <a:sym typeface="Arial" charset="0"/>
            </a:endParaRPr>
          </a:p>
          <a:p>
            <a:pPr marL="0" lvl="0" indent="0" algn="just" eaLnBrk="1" hangingPunct="1">
              <a:buFont typeface="Arial" charset="0"/>
              <a:buAutoNum type="arabicPeriod"/>
            </a:pPr>
            <a:endParaRPr lang="en-US" altLang="en-US" sz="2400" dirty="0">
              <a:solidFill>
                <a:srgbClr val="002060"/>
              </a:solidFill>
              <a:latin typeface="Arial" charset="0"/>
              <a:ea typeface="Arial" charset="0"/>
              <a:sym typeface="Arial" charset="0"/>
            </a:endParaRPr>
          </a:p>
          <a:p>
            <a:pPr marL="0" lvl="0" indent="0" algn="just" eaLnBrk="1" hangingPunct="1">
              <a:buFont typeface="Arial" charset="0"/>
              <a:buAutoNum type="arabicPeriod"/>
            </a:pPr>
            <a:endParaRPr lang="en-US" altLang="en-US" sz="2400" dirty="0">
              <a:solidFill>
                <a:srgbClr val="002060"/>
              </a:solidFill>
              <a:latin typeface="Arial" charset="0"/>
              <a:ea typeface="Arial" charset="0"/>
              <a:sym typeface="Arial" charset="0"/>
            </a:endParaRPr>
          </a:p>
          <a:p>
            <a:pPr marL="0" lvl="0" indent="0" algn="just" eaLnBrk="1" hangingPunct="1">
              <a:buFont typeface="Arial" charset="0"/>
              <a:buAutoNum type="arabicPeriod"/>
            </a:pPr>
            <a:endParaRPr lang="en-US" altLang="en-US" sz="2400" dirty="0">
              <a:solidFill>
                <a:srgbClr val="002060"/>
              </a:solidFill>
              <a:latin typeface="Arial" charset="0"/>
              <a:ea typeface="Arial" charset="0"/>
              <a:sym typeface="Arial" charset="0"/>
            </a:endParaRPr>
          </a:p>
        </p:txBody>
      </p:sp>
      <p:pic>
        <p:nvPicPr>
          <p:cNvPr id="2097165" name="Picture 2097154" descr="Logo LCASP .jpg"/>
          <p:cNvPicPr>
            <a:picLocks/>
          </p:cNvPicPr>
          <p:nvPr/>
        </p:nvPicPr>
        <p:blipFill>
          <a:blip r:embed="rId2"/>
          <a:srcRect/>
          <a:stretch>
            <a:fillRect/>
          </a:stretch>
        </p:blipFill>
        <p:spPr>
          <a:xfrm>
            <a:off x="0" y="0"/>
            <a:ext cx="1328737" cy="1295400"/>
          </a:xfrm>
          <a:prstGeom prst="rect">
            <a:avLst/>
          </a:prstGeom>
          <a:noFill/>
          <a:ln>
            <a:noFill/>
          </a:ln>
        </p:spPr>
      </p:pic>
      <p:pic>
        <p:nvPicPr>
          <p:cNvPr id="2097166" name="Picture 2097156"/>
          <p:cNvPicPr>
            <a:picLocks/>
          </p:cNvPicPr>
          <p:nvPr/>
        </p:nvPicPr>
        <p:blipFill>
          <a:blip r:embed="rId3" cstate="email">
            <a:extLst>
              <a:ext uri="{28A0092B-C50C-407E-A947-70E740481C1C}">
                <a14:useLocalDpi xmlns:a14="http://schemas.microsoft.com/office/drawing/2010/main"/>
              </a:ext>
            </a:extLst>
          </a:blip>
          <a:srcRect/>
          <a:stretch>
            <a:fillRect/>
          </a:stretch>
        </p:blipFill>
        <p:spPr>
          <a:xfrm>
            <a:off x="3276600" y="6200775"/>
            <a:ext cx="5273675" cy="530225"/>
          </a:xfrm>
          <a:prstGeom prst="rect">
            <a:avLst/>
          </a:prstGeom>
          <a:noFill/>
          <a:ln>
            <a:noFill/>
          </a:ln>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19200" y="1447800"/>
            <a:ext cx="7239000" cy="4743450"/>
          </a:xfrm>
          <a:prstGeom prst="rect">
            <a:avLst/>
          </a:prstGeom>
        </p:spPr>
      </p:pic>
    </p:spTree>
    <p:extLst>
      <p:ext uri="{BB962C8B-B14F-4D97-AF65-F5344CB8AC3E}">
        <p14:creationId xmlns:p14="http://schemas.microsoft.com/office/powerpoint/2010/main" val="2572701919"/>
      </p:ext>
    </p:extLst>
  </p:cSld>
  <p:clrMapOvr>
    <a:masterClrMapping/>
  </p:clrMapOvr>
  <p:transition spd="slow">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9" name="Title 1"/>
          <p:cNvSpPr>
            <a:spLocks noGrp="1"/>
          </p:cNvSpPr>
          <p:nvPr>
            <p:ph type="title"/>
          </p:nvPr>
        </p:nvSpPr>
        <p:spPr>
          <a:xfrm>
            <a:off x="1447800" y="0"/>
            <a:ext cx="7696200" cy="1417637"/>
          </a:xfrm>
        </p:spPr>
        <p:txBody>
          <a:bodyPr/>
          <a:lstStyle/>
          <a:p>
            <a:r>
              <a:rPr lang="en-US" altLang="en-US" sz="2400" b="1" dirty="0">
                <a:solidFill>
                  <a:srgbClr val="0000FF"/>
                </a:solidFill>
                <a:latin typeface="Arial" charset="0"/>
                <a:ea typeface="Arial" charset="0"/>
              </a:rPr>
              <a:t>MÔ HÌNH XỬ LÝ CHẤT THẢI CHĂN </a:t>
            </a:r>
            <a:r>
              <a:rPr lang="en-US" altLang="en-US" sz="2400" b="1" dirty="0" smtClean="0">
                <a:solidFill>
                  <a:srgbClr val="0000FF"/>
                </a:solidFill>
                <a:latin typeface="Arial" charset="0"/>
                <a:ea typeface="Arial" charset="0"/>
              </a:rPr>
              <a:t>NUÔI LỢN NÔNG HỘ VÀ TRANG TRẠI ĐỂ LÀM </a:t>
            </a:r>
            <a:r>
              <a:rPr lang="en-US" altLang="en-US" sz="2400" b="1" dirty="0">
                <a:solidFill>
                  <a:srgbClr val="0000FF"/>
                </a:solidFill>
                <a:latin typeface="Arial" charset="0"/>
                <a:ea typeface="Arial" charset="0"/>
              </a:rPr>
              <a:t>PHÂN BÓN HỮU CƠ</a:t>
            </a:r>
            <a:endParaRPr lang="en-US" sz="2400" dirty="0"/>
          </a:p>
        </p:txBody>
      </p:sp>
      <p:sp>
        <p:nvSpPr>
          <p:cNvPr id="1048630" name="Content Placeholder 2"/>
          <p:cNvSpPr>
            <a:spLocks noGrp="1"/>
          </p:cNvSpPr>
          <p:nvPr>
            <p:ph idx="1"/>
          </p:nvPr>
        </p:nvSpPr>
        <p:spPr>
          <a:xfrm>
            <a:off x="533400" y="1676400"/>
            <a:ext cx="8382000" cy="4708525"/>
          </a:xfrm>
        </p:spPr>
        <p:txBody>
          <a:bodyPr/>
          <a:lstStyle/>
          <a:p>
            <a:pPr marL="0" indent="0" algn="just">
              <a:buNone/>
            </a:pPr>
            <a:r>
              <a:rPr lang="pt-BR" sz="2400" dirty="0" smtClean="0">
                <a:latin typeface="Arial" pitchFamily="34" charset="0"/>
                <a:cs typeface="Arial" pitchFamily="34" charset="0"/>
              </a:rPr>
              <a:t>Dự </a:t>
            </a:r>
            <a:r>
              <a:rPr lang="pt-BR" sz="2400" dirty="0">
                <a:latin typeface="Arial" pitchFamily="34" charset="0"/>
                <a:cs typeface="Arial" pitchFamily="34" charset="0"/>
              </a:rPr>
              <a:t>án đã đề xuất mô hình </a:t>
            </a:r>
            <a:r>
              <a:rPr lang="pt-BR" sz="2400" dirty="0" smtClean="0">
                <a:latin typeface="Arial" pitchFamily="34" charset="0"/>
                <a:cs typeface="Arial" pitchFamily="34" charset="0"/>
              </a:rPr>
              <a:t>xử lý chất </a:t>
            </a:r>
            <a:r>
              <a:rPr lang="pt-BR" sz="2400" dirty="0">
                <a:latin typeface="Arial" pitchFamily="34" charset="0"/>
                <a:cs typeface="Arial" pitchFamily="34" charset="0"/>
              </a:rPr>
              <a:t>thải chăn nuôi quy mô </a:t>
            </a:r>
            <a:r>
              <a:rPr lang="pt-BR" sz="2400" dirty="0" smtClean="0">
                <a:latin typeface="Arial" pitchFamily="34" charset="0"/>
                <a:cs typeface="Arial" pitchFamily="34" charset="0"/>
              </a:rPr>
              <a:t>nông hộ và trang trại gồm công </a:t>
            </a:r>
            <a:r>
              <a:rPr lang="pt-BR" sz="2400" dirty="0">
                <a:latin typeface="Arial" pitchFamily="34" charset="0"/>
                <a:cs typeface="Arial" pitchFamily="34" charset="0"/>
              </a:rPr>
              <a:t>nghệ chính là: </a:t>
            </a:r>
            <a:endParaRPr lang="pt-BR" sz="2400" dirty="0" smtClean="0">
              <a:latin typeface="Arial" pitchFamily="34" charset="0"/>
              <a:cs typeface="Arial" pitchFamily="34" charset="0"/>
            </a:endParaRPr>
          </a:p>
          <a:p>
            <a:pPr marL="571500" indent="-571500" algn="just">
              <a:buAutoNum type="romanLcParenBoth"/>
            </a:pPr>
            <a:r>
              <a:rPr lang="pt-BR" sz="2400" dirty="0" smtClean="0">
                <a:latin typeface="Arial" pitchFamily="34" charset="0"/>
                <a:cs typeface="Arial" pitchFamily="34" charset="0"/>
              </a:rPr>
              <a:t>Bể 3 – 4 ngăn trước bioga để lọc bớt chất thải rắn làm phân hữu cơ, chống quá tải hầm bioga; </a:t>
            </a:r>
          </a:p>
          <a:p>
            <a:pPr marL="571500" indent="-571500" algn="just">
              <a:buAutoNum type="romanLcParenBoth"/>
            </a:pPr>
            <a:r>
              <a:rPr lang="pt-BR" sz="2400" dirty="0" smtClean="0">
                <a:latin typeface="Arial" pitchFamily="34" charset="0"/>
                <a:cs typeface="Arial" pitchFamily="34" charset="0"/>
              </a:rPr>
              <a:t>Bể lọc chất thải rắn để ủ phân compost sau bioga; </a:t>
            </a:r>
          </a:p>
          <a:p>
            <a:pPr marL="571500" indent="-571500" algn="just">
              <a:buAutoNum type="romanLcParenBoth"/>
            </a:pPr>
            <a:r>
              <a:rPr lang="pt-BR" sz="2400" dirty="0" smtClean="0">
                <a:latin typeface="Arial" pitchFamily="34" charset="0"/>
                <a:cs typeface="Arial" pitchFamily="34" charset="0"/>
              </a:rPr>
              <a:t>Hầm bioga dung tích nhỏ.</a:t>
            </a:r>
            <a:endParaRPr lang="vi-VN" sz="2400" dirty="0">
              <a:latin typeface="Arial" pitchFamily="34" charset="0"/>
              <a:cs typeface="Arial" pitchFamily="34" charset="0"/>
            </a:endParaRPr>
          </a:p>
          <a:p>
            <a:pPr marL="0" indent="0" algn="just">
              <a:buNone/>
            </a:pPr>
            <a:r>
              <a:rPr lang="en-US" sz="2400" dirty="0" err="1" smtClean="0">
                <a:latin typeface="Arial" panose="020B0604020202020204" pitchFamily="34" charset="0"/>
                <a:cs typeface="Arial" panose="020B0604020202020204" pitchFamily="34" charset="0"/>
              </a:rPr>
              <a:t>Dự</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án</a:t>
            </a:r>
            <a:r>
              <a:rPr lang="en-US" sz="2400" dirty="0" smtClean="0">
                <a:latin typeface="Arial" panose="020B0604020202020204" pitchFamily="34" charset="0"/>
                <a:cs typeface="Arial" panose="020B0604020202020204" pitchFamily="34" charset="0"/>
              </a:rPr>
              <a:t> LCASP </a:t>
            </a:r>
            <a:r>
              <a:rPr lang="en-US" sz="2400" dirty="0" err="1" smtClean="0">
                <a:latin typeface="Arial" panose="020B0604020202020204" pitchFamily="34" charset="0"/>
                <a:cs typeface="Arial" panose="020B0604020202020204" pitchFamily="34" charset="0"/>
              </a:rPr>
              <a:t>đã</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triển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khai</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xây</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dựng</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các</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mô</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hình</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thử</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nghiệm</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tại</a:t>
            </a:r>
            <a:r>
              <a:rPr lang="en-US" sz="2400" dirty="0" smtClean="0">
                <a:latin typeface="Arial" panose="020B0604020202020204" pitchFamily="34" charset="0"/>
                <a:cs typeface="Arial" panose="020B0604020202020204" pitchFamily="34" charset="0"/>
              </a:rPr>
              <a:t> Nam </a:t>
            </a:r>
            <a:r>
              <a:rPr lang="en-US" sz="2400" dirty="0" err="1" smtClean="0">
                <a:latin typeface="Arial" panose="020B0604020202020204" pitchFamily="34" charset="0"/>
                <a:cs typeface="Arial" panose="020B0604020202020204" pitchFamily="34" charset="0"/>
              </a:rPr>
              <a:t>Định</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và</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Bắc</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Giang</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và</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cho</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kết</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quả</a:t>
            </a:r>
            <a:r>
              <a:rPr lang="en-US" sz="2400" dirty="0" smtClean="0">
                <a:latin typeface="Arial" panose="020B0604020202020204" pitchFamily="34" charset="0"/>
                <a:cs typeface="Arial" panose="020B0604020202020204" pitchFamily="34" charset="0"/>
              </a:rPr>
              <a:t> ban </a:t>
            </a:r>
            <a:r>
              <a:rPr lang="en-US" sz="2400" dirty="0" err="1" smtClean="0">
                <a:latin typeface="Arial" panose="020B0604020202020204" pitchFamily="34" charset="0"/>
                <a:cs typeface="Arial" panose="020B0604020202020204" pitchFamily="34" charset="0"/>
              </a:rPr>
              <a:t>đầu</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rất</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khả</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quan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Hộ</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ông</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Nguyễn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Văn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Thục</a:t>
            </a:r>
            <a:r>
              <a:rPr lang="en-US" sz="2400" dirty="0" smtClean="0">
                <a:latin typeface="Arial" panose="020B0604020202020204" pitchFamily="34" charset="0"/>
                <a:cs typeface="Arial" panose="020B0604020202020204" pitchFamily="34" charset="0"/>
              </a:rPr>
              <a:t> ở Nam </a:t>
            </a:r>
            <a:r>
              <a:rPr lang="en-US" sz="2400" dirty="0" err="1" smtClean="0">
                <a:latin typeface="Arial" panose="020B0604020202020204" pitchFamily="34" charset="0"/>
                <a:cs typeface="Arial" panose="020B0604020202020204" pitchFamily="34" charset="0"/>
              </a:rPr>
              <a:t>Định</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cho</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tỷ</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suất</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lợi</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nhuận</a:t>
            </a:r>
            <a:r>
              <a:rPr lang="en-US" sz="2400" dirty="0" smtClean="0">
                <a:latin typeface="Arial" panose="020B0604020202020204" pitchFamily="34" charset="0"/>
                <a:cs typeface="Arial" panose="020B0604020202020204" pitchFamily="34" charset="0"/>
              </a:rPr>
              <a:t> 100% </a:t>
            </a:r>
            <a:r>
              <a:rPr lang="en-US" sz="2400" dirty="0" err="1" smtClean="0">
                <a:latin typeface="Arial" panose="020B0604020202020204" pitchFamily="34" charset="0"/>
                <a:cs typeface="Arial" panose="020B0604020202020204" pitchFamily="34" charset="0"/>
              </a:rPr>
              <a:t>và</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thời</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gian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hoàn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vốn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khoảng</a:t>
            </a:r>
            <a:r>
              <a:rPr lang="en-US" sz="2400" dirty="0" smtClean="0">
                <a:latin typeface="Arial" panose="020B0604020202020204" pitchFamily="34" charset="0"/>
                <a:cs typeface="Arial" panose="020B0604020202020204" pitchFamily="34" charset="0"/>
              </a:rPr>
              <a:t> 1 </a:t>
            </a:r>
            <a:r>
              <a:rPr lang="en-US" sz="2400" dirty="0" err="1" smtClean="0">
                <a:latin typeface="Arial" panose="020B0604020202020204" pitchFamily="34" charset="0"/>
                <a:cs typeface="Arial" panose="020B0604020202020204" pitchFamily="34" charset="0"/>
              </a:rPr>
              <a:t>năm</a:t>
            </a:r>
            <a:r>
              <a:rPr lang="en-US" sz="2400" dirty="0" smtClean="0">
                <a:latin typeface="Arial" panose="020B0604020202020204" pitchFamily="34" charset="0"/>
                <a:cs typeface="Arial" panose="020B0604020202020204" pitchFamily="34" charset="0"/>
              </a:rPr>
              <a:t>.</a:t>
            </a:r>
          </a:p>
          <a:p>
            <a:pPr marL="0" indent="0" algn="just">
              <a:buNone/>
            </a:pPr>
            <a:endParaRPr lang="vi-VN" sz="2400" i="1" dirty="0">
              <a:solidFill>
                <a:srgbClr val="0070C0"/>
              </a:solidFill>
              <a:latin typeface="Arial" panose="020B0604020202020204" pitchFamily="34" charset="0"/>
              <a:cs typeface="Arial" panose="020B0604020202020204" pitchFamily="34" charset="0"/>
            </a:endParaRPr>
          </a:p>
          <a:p>
            <a:pPr lvl="0" algn="r" eaLnBrk="1" latinLnBrk="1" hangingPunct="1">
              <a:buNone/>
            </a:pPr>
            <a:r>
              <a:rPr lang="en-US" altLang="en-US" sz="2400" i="1" dirty="0">
                <a:solidFill>
                  <a:srgbClr val="002060"/>
                </a:solidFill>
                <a:latin typeface="Arial" charset="0"/>
                <a:ea typeface="Arial" charset="0"/>
                <a:hlinkClick r:id="rId2"/>
              </a:rPr>
              <a:t>http://www.lcasp.org.vn</a:t>
            </a:r>
            <a:r>
              <a:rPr lang="en-US" altLang="en-US" sz="2400" i="1" dirty="0">
                <a:solidFill>
                  <a:srgbClr val="002060"/>
                </a:solidFill>
                <a:latin typeface="Arial" charset="0"/>
                <a:ea typeface="Arial" charset="0"/>
              </a:rPr>
              <a:t> </a:t>
            </a:r>
          </a:p>
          <a:p>
            <a:pPr marL="0" indent="0">
              <a:buNone/>
            </a:pPr>
            <a:endParaRPr lang="en-US" dirty="0"/>
          </a:p>
        </p:txBody>
      </p:sp>
      <p:pic>
        <p:nvPicPr>
          <p:cNvPr id="2097188" name="Picture 3" descr="Logo LCASP .jpg"/>
          <p:cNvPicPr>
            <a:picLocks/>
          </p:cNvPicPr>
          <p:nvPr/>
        </p:nvPicPr>
        <p:blipFill>
          <a:blip r:embed="rId3"/>
          <a:srcRect/>
          <a:stretch>
            <a:fillRect/>
          </a:stretch>
        </p:blipFill>
        <p:spPr>
          <a:xfrm>
            <a:off x="0" y="0"/>
            <a:ext cx="1328737" cy="1295400"/>
          </a:xfrm>
          <a:prstGeom prst="rect">
            <a:avLst/>
          </a:prstGeom>
          <a:noFill/>
          <a:ln>
            <a:noFill/>
          </a:ln>
        </p:spPr>
      </p:pic>
    </p:spTree>
    <p:extLst>
      <p:ext uri="{BB962C8B-B14F-4D97-AF65-F5344CB8AC3E}">
        <p14:creationId xmlns:p14="http://schemas.microsoft.com/office/powerpoint/2010/main" val="3498055592"/>
      </p:ext>
    </p:extLst>
  </p:cSld>
  <p:clrMapOvr>
    <a:masterClrMapping/>
  </p:clrMapOvr>
  <p:transition spd="slow">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1" name="Title 1048587"/>
          <p:cNvSpPr>
            <a:spLocks noGrp="1"/>
          </p:cNvSpPr>
          <p:nvPr>
            <p:ph type="title"/>
          </p:nvPr>
        </p:nvSpPr>
        <p:spPr>
          <a:xfrm>
            <a:off x="1219199" y="152400"/>
            <a:ext cx="7848601" cy="13716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Arial" charset="0"/>
              </a:defRPr>
            </a:lvl1pPr>
          </a:lstStyle>
          <a:p>
            <a:pPr lvl="0" eaLnBrk="1" hangingPunct="1">
              <a:spcBef>
                <a:spcPts val="1200"/>
              </a:spcBef>
              <a:spcAft>
                <a:spcPts val="1200"/>
              </a:spcAft>
            </a:pPr>
            <a:r>
              <a:rPr lang="en-US" altLang="en-US" sz="2800" b="1" dirty="0" err="1" smtClean="0">
                <a:solidFill>
                  <a:srgbClr val="000000"/>
                </a:solidFill>
                <a:latin typeface="Arial" charset="0"/>
                <a:ea typeface="Arial" charset="0"/>
                <a:sym typeface="Arial" charset="0"/>
              </a:rPr>
              <a:t>Mô</a:t>
            </a:r>
            <a:r>
              <a:rPr lang="en-US" altLang="en-US" sz="2800" b="1" dirty="0" smtClean="0">
                <a:solidFill>
                  <a:srgbClr val="000000"/>
                </a:solidFill>
                <a:latin typeface="Arial" charset="0"/>
                <a:ea typeface="Arial" charset="0"/>
                <a:sym typeface="Arial" charset="0"/>
              </a:rPr>
              <a:t> </a:t>
            </a:r>
            <a:r>
              <a:rPr lang="en-US" altLang="en-US" sz="2800" b="1" dirty="0" err="1" smtClean="0">
                <a:solidFill>
                  <a:srgbClr val="000000"/>
                </a:solidFill>
                <a:latin typeface="Arial" charset="0"/>
                <a:ea typeface="Arial" charset="0"/>
                <a:sym typeface="Arial" charset="0"/>
              </a:rPr>
              <a:t>hình</a:t>
            </a:r>
            <a:r>
              <a:rPr lang="en-US" altLang="en-US" sz="2800" b="1" dirty="0" smtClean="0">
                <a:solidFill>
                  <a:srgbClr val="000000"/>
                </a:solidFill>
                <a:latin typeface="Arial" charset="0"/>
                <a:ea typeface="Arial" charset="0"/>
                <a:sym typeface="Arial" charset="0"/>
              </a:rPr>
              <a:t> </a:t>
            </a:r>
            <a:r>
              <a:rPr lang="en-US" altLang="en-US" sz="2800" b="1" dirty="0" err="1" smtClean="0">
                <a:solidFill>
                  <a:srgbClr val="000000"/>
                </a:solidFill>
                <a:latin typeface="Arial" charset="0"/>
                <a:ea typeface="Arial" charset="0"/>
                <a:sym typeface="Arial" charset="0"/>
              </a:rPr>
              <a:t>bể</a:t>
            </a:r>
            <a:r>
              <a:rPr lang="en-US" altLang="en-US" sz="2800" b="1" dirty="0" smtClean="0">
                <a:solidFill>
                  <a:srgbClr val="000000"/>
                </a:solidFill>
                <a:latin typeface="Arial" charset="0"/>
                <a:ea typeface="Arial" charset="0"/>
                <a:sym typeface="Arial" charset="0"/>
              </a:rPr>
              <a:t> </a:t>
            </a:r>
            <a:r>
              <a:rPr lang="en-US" altLang="en-US" sz="2800" b="1" dirty="0" err="1" smtClean="0">
                <a:solidFill>
                  <a:srgbClr val="000000"/>
                </a:solidFill>
                <a:latin typeface="Arial" charset="0"/>
                <a:ea typeface="Arial" charset="0"/>
                <a:sym typeface="Arial" charset="0"/>
              </a:rPr>
              <a:t>lọc</a:t>
            </a:r>
            <a:r>
              <a:rPr lang="en-US" altLang="en-US" sz="2800" b="1" dirty="0" smtClean="0">
                <a:solidFill>
                  <a:srgbClr val="000000"/>
                </a:solidFill>
                <a:latin typeface="Arial" charset="0"/>
                <a:ea typeface="Arial" charset="0"/>
                <a:sym typeface="Arial" charset="0"/>
              </a:rPr>
              <a:t> </a:t>
            </a:r>
            <a:r>
              <a:rPr lang="en-US" altLang="en-US" sz="2800" b="1" dirty="0" err="1" smtClean="0">
                <a:solidFill>
                  <a:srgbClr val="000000"/>
                </a:solidFill>
                <a:latin typeface="Arial" charset="0"/>
                <a:ea typeface="Arial" charset="0"/>
                <a:sym typeface="Arial" charset="0"/>
              </a:rPr>
              <a:t>tách</a:t>
            </a:r>
            <a:r>
              <a:rPr lang="en-US" altLang="en-US" sz="2800" b="1" dirty="0" smtClean="0">
                <a:solidFill>
                  <a:srgbClr val="000000"/>
                </a:solidFill>
                <a:latin typeface="Arial" charset="0"/>
                <a:ea typeface="Arial" charset="0"/>
                <a:sym typeface="Arial" charset="0"/>
              </a:rPr>
              <a:t> </a:t>
            </a:r>
            <a:r>
              <a:rPr lang="en-US" altLang="en-US" sz="2800" b="1" dirty="0" err="1" smtClean="0">
                <a:solidFill>
                  <a:srgbClr val="000000"/>
                </a:solidFill>
                <a:latin typeface="Arial" charset="0"/>
                <a:ea typeface="Arial" charset="0"/>
                <a:sym typeface="Arial" charset="0"/>
              </a:rPr>
              <a:t>chất</a:t>
            </a:r>
            <a:r>
              <a:rPr lang="en-US" altLang="en-US" sz="2800" b="1" dirty="0" smtClean="0">
                <a:solidFill>
                  <a:srgbClr val="000000"/>
                </a:solidFill>
                <a:latin typeface="Arial" charset="0"/>
                <a:ea typeface="Arial" charset="0"/>
                <a:sym typeface="Arial" charset="0"/>
              </a:rPr>
              <a:t> </a:t>
            </a:r>
            <a:r>
              <a:rPr lang="en-US" altLang="en-US" sz="2800" b="1" dirty="0" err="1" smtClean="0">
                <a:solidFill>
                  <a:srgbClr val="000000"/>
                </a:solidFill>
                <a:latin typeface="Arial" charset="0"/>
                <a:ea typeface="Arial" charset="0"/>
                <a:sym typeface="Arial" charset="0"/>
              </a:rPr>
              <a:t>thải</a:t>
            </a:r>
            <a:r>
              <a:rPr lang="en-US" altLang="en-US" sz="2800" b="1" dirty="0" smtClean="0">
                <a:solidFill>
                  <a:srgbClr val="000000"/>
                </a:solidFill>
                <a:latin typeface="Arial" charset="0"/>
                <a:ea typeface="Arial" charset="0"/>
                <a:sym typeface="Arial" charset="0"/>
              </a:rPr>
              <a:t> </a:t>
            </a:r>
            <a:r>
              <a:rPr lang="en-US" altLang="en-US" sz="2800" b="1" dirty="0" err="1" smtClean="0">
                <a:solidFill>
                  <a:srgbClr val="000000"/>
                </a:solidFill>
                <a:latin typeface="Arial" charset="0"/>
                <a:ea typeface="Arial" charset="0"/>
                <a:sym typeface="Arial" charset="0"/>
              </a:rPr>
              <a:t>rắn</a:t>
            </a:r>
            <a:r>
              <a:rPr lang="en-US" altLang="en-US" sz="2800" b="1" dirty="0" smtClean="0">
                <a:solidFill>
                  <a:srgbClr val="000000"/>
                </a:solidFill>
                <a:latin typeface="Arial" charset="0"/>
                <a:ea typeface="Arial" charset="0"/>
                <a:sym typeface="Arial" charset="0"/>
              </a:rPr>
              <a:t> </a:t>
            </a:r>
            <a:r>
              <a:rPr lang="en-US" altLang="en-US" sz="2800" b="1" dirty="0" err="1" smtClean="0">
                <a:solidFill>
                  <a:srgbClr val="000000"/>
                </a:solidFill>
                <a:latin typeface="Arial" charset="0"/>
                <a:ea typeface="Arial" charset="0"/>
                <a:sym typeface="Arial" charset="0"/>
              </a:rPr>
              <a:t>trước</a:t>
            </a:r>
            <a:r>
              <a:rPr lang="en-US" altLang="en-US" sz="2800" b="1" dirty="0" smtClean="0">
                <a:solidFill>
                  <a:srgbClr val="000000"/>
                </a:solidFill>
                <a:latin typeface="Arial" charset="0"/>
                <a:ea typeface="Arial" charset="0"/>
                <a:sym typeface="Arial" charset="0"/>
              </a:rPr>
              <a:t> </a:t>
            </a:r>
            <a:r>
              <a:rPr lang="en-US" altLang="en-US" sz="2800" b="1" dirty="0" err="1" smtClean="0">
                <a:solidFill>
                  <a:srgbClr val="000000"/>
                </a:solidFill>
                <a:latin typeface="Arial" charset="0"/>
                <a:ea typeface="Arial" charset="0"/>
                <a:sym typeface="Arial" charset="0"/>
              </a:rPr>
              <a:t>bioga</a:t>
            </a:r>
            <a:r>
              <a:rPr lang="en-US" altLang="en-US" sz="2800" b="1" dirty="0" smtClean="0">
                <a:solidFill>
                  <a:srgbClr val="000000"/>
                </a:solidFill>
                <a:latin typeface="Arial" charset="0"/>
                <a:ea typeface="Arial" charset="0"/>
                <a:sym typeface="Arial" charset="0"/>
              </a:rPr>
              <a:t> </a:t>
            </a:r>
            <a:r>
              <a:rPr lang="en-US" altLang="en-US" sz="2800" b="1" dirty="0" err="1" smtClean="0">
                <a:solidFill>
                  <a:srgbClr val="000000"/>
                </a:solidFill>
                <a:latin typeface="Arial" charset="0"/>
                <a:ea typeface="Arial" charset="0"/>
                <a:sym typeface="Arial" charset="0"/>
              </a:rPr>
              <a:t>để</a:t>
            </a:r>
            <a:r>
              <a:rPr lang="en-US" altLang="en-US" sz="2800" b="1" dirty="0" smtClean="0">
                <a:solidFill>
                  <a:srgbClr val="000000"/>
                </a:solidFill>
                <a:latin typeface="Arial" charset="0"/>
                <a:ea typeface="Arial" charset="0"/>
                <a:sym typeface="Arial" charset="0"/>
              </a:rPr>
              <a:t> ủ </a:t>
            </a:r>
            <a:r>
              <a:rPr lang="en-US" altLang="en-US" sz="2800" b="1" dirty="0" err="1" smtClean="0">
                <a:solidFill>
                  <a:srgbClr val="000000"/>
                </a:solidFill>
                <a:latin typeface="Arial" charset="0"/>
                <a:ea typeface="Arial" charset="0"/>
                <a:sym typeface="Arial" charset="0"/>
              </a:rPr>
              <a:t>phân</a:t>
            </a:r>
            <a:r>
              <a:rPr lang="en-US" altLang="en-US" sz="2800" b="1" dirty="0" smtClean="0">
                <a:solidFill>
                  <a:srgbClr val="000000"/>
                </a:solidFill>
                <a:latin typeface="Arial" charset="0"/>
                <a:ea typeface="Arial" charset="0"/>
                <a:sym typeface="Arial" charset="0"/>
              </a:rPr>
              <a:t> compost </a:t>
            </a:r>
            <a:r>
              <a:rPr lang="en-US" altLang="en-US" sz="2800" b="1" dirty="0" err="1" smtClean="0">
                <a:solidFill>
                  <a:srgbClr val="000000"/>
                </a:solidFill>
                <a:latin typeface="Arial" charset="0"/>
                <a:ea typeface="Arial" charset="0"/>
                <a:sym typeface="Arial" charset="0"/>
              </a:rPr>
              <a:t>tại</a:t>
            </a:r>
            <a:r>
              <a:rPr lang="en-US" altLang="en-US" sz="2800" b="1" dirty="0" smtClean="0">
                <a:solidFill>
                  <a:srgbClr val="000000"/>
                </a:solidFill>
                <a:latin typeface="Arial" charset="0"/>
                <a:ea typeface="Arial" charset="0"/>
                <a:sym typeface="Arial" charset="0"/>
              </a:rPr>
              <a:t> Nam </a:t>
            </a:r>
            <a:r>
              <a:rPr lang="en-US" altLang="en-US" sz="2800" b="1" dirty="0" err="1" smtClean="0">
                <a:solidFill>
                  <a:srgbClr val="000000"/>
                </a:solidFill>
                <a:latin typeface="Arial" charset="0"/>
                <a:ea typeface="Arial" charset="0"/>
                <a:sym typeface="Arial" charset="0"/>
              </a:rPr>
              <a:t>Định</a:t>
            </a:r>
            <a:r>
              <a:rPr lang="en-US" altLang="en-US" sz="2800" b="1" dirty="0" smtClean="0">
                <a:solidFill>
                  <a:srgbClr val="000000"/>
                </a:solidFill>
                <a:latin typeface="Arial" charset="0"/>
                <a:ea typeface="Arial" charset="0"/>
                <a:sym typeface="Arial" charset="0"/>
              </a:rPr>
              <a:t/>
            </a:r>
            <a:br>
              <a:rPr lang="en-US" altLang="en-US" sz="2800" b="1" dirty="0" smtClean="0">
                <a:solidFill>
                  <a:srgbClr val="000000"/>
                </a:solidFill>
                <a:latin typeface="Arial" charset="0"/>
                <a:ea typeface="Arial" charset="0"/>
                <a:sym typeface="Arial" charset="0"/>
              </a:rPr>
            </a:br>
            <a:r>
              <a:rPr lang="it-IT" sz="1800" b="1" dirty="0" smtClean="0">
                <a:latin typeface="Arial" pitchFamily="34" charset="0"/>
                <a:cs typeface="Arial" pitchFamily="34" charset="0"/>
              </a:rPr>
              <a:t>Mô </a:t>
            </a:r>
            <a:r>
              <a:rPr lang="it-IT" sz="1800" b="1" dirty="0">
                <a:latin typeface="Arial" pitchFamily="34" charset="0"/>
                <a:cs typeface="Arial" pitchFamily="34" charset="0"/>
              </a:rPr>
              <a:t>hình bể 4 ngăn trang trại ông Nguyễn </a:t>
            </a:r>
            <a:r>
              <a:rPr lang="vi-VN" sz="1800" b="1" dirty="0" smtClean="0">
                <a:latin typeface="Arial" pitchFamily="34" charset="0"/>
                <a:cs typeface="Arial" pitchFamily="34" charset="0"/>
              </a:rPr>
              <a:t>Văn Thục</a:t>
            </a:r>
            <a:r>
              <a:rPr lang="it-IT" sz="1800" b="1" dirty="0" smtClean="0">
                <a:latin typeface="Arial" pitchFamily="34" charset="0"/>
                <a:cs typeface="Arial" pitchFamily="34" charset="0"/>
              </a:rPr>
              <a:t>, </a:t>
            </a:r>
            <a:r>
              <a:rPr lang="it-IT" sz="1800" b="1" dirty="0">
                <a:latin typeface="Arial" pitchFamily="34" charset="0"/>
                <a:cs typeface="Arial" pitchFamily="34" charset="0"/>
              </a:rPr>
              <a:t>Nam Định</a:t>
            </a:r>
            <a:endParaRPr lang="en-US" altLang="en-US" sz="1800" b="1" dirty="0">
              <a:solidFill>
                <a:srgbClr val="000000"/>
              </a:solidFill>
              <a:latin typeface="Arial" panose="020B0604020202020204" pitchFamily="34" charset="0"/>
              <a:ea typeface="Arial" charset="0"/>
              <a:cs typeface="Arial" panose="020B0604020202020204" pitchFamily="34" charset="0"/>
              <a:sym typeface="Arial" charset="0"/>
            </a:endParaRPr>
          </a:p>
        </p:txBody>
      </p:sp>
      <p:sp>
        <p:nvSpPr>
          <p:cNvPr id="1048632" name="Content Placeholder 1048588"/>
          <p:cNvSpPr>
            <a:spLocks noGrp="1"/>
          </p:cNvSpPr>
          <p:nvPr>
            <p:ph idx="1"/>
          </p:nvPr>
        </p:nvSpPr>
        <p:spPr>
          <a:xfrm>
            <a:off x="381000" y="1676400"/>
            <a:ext cx="8305800" cy="4953000"/>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charset="0"/>
              <a:buChar char="•"/>
              <a:defRPr sz="3200" b="0" i="0" u="none" baseline="0">
                <a:solidFill>
                  <a:schemeClr val="dk1"/>
                </a:solidFill>
                <a:latin typeface="Calibri" pitchFamily="34" charset="0"/>
                <a:sym typeface="Arial" charset="0"/>
              </a:defRPr>
            </a:lvl1pPr>
            <a:lvl2pPr marL="742950" indent="-285750" algn="l" rtl="0" fontAlgn="base" latinLnBrk="1">
              <a:lnSpc>
                <a:spcPct val="100000"/>
              </a:lnSpc>
              <a:spcBef>
                <a:spcPct val="20000"/>
              </a:spcBef>
              <a:spcAft>
                <a:spcPct val="0"/>
              </a:spcAft>
              <a:buSzPct val="100000"/>
              <a:buFont typeface="Arial" charset="0"/>
              <a:buChar char="–"/>
              <a:defRPr sz="2800" b="0" i="0" u="none" baseline="0">
                <a:solidFill>
                  <a:schemeClr val="dk1"/>
                </a:solidFill>
                <a:latin typeface="Calibri" pitchFamily="34" charset="0"/>
                <a:sym typeface="Arial" charset="0"/>
              </a:defRPr>
            </a:lvl2pPr>
            <a:lvl3pPr marL="1143000" indent="-228600" algn="l" rtl="0" fontAlgn="base" latinLnBrk="1">
              <a:lnSpc>
                <a:spcPct val="100000"/>
              </a:lnSpc>
              <a:spcBef>
                <a:spcPct val="20000"/>
              </a:spcBef>
              <a:spcAft>
                <a:spcPct val="0"/>
              </a:spcAft>
              <a:buSzPct val="100000"/>
              <a:buFont typeface="Arial" charset="0"/>
              <a:buChar char="•"/>
              <a:defRPr sz="2400" b="0" i="0" u="none" baseline="0">
                <a:solidFill>
                  <a:schemeClr val="dk1"/>
                </a:solidFill>
                <a:latin typeface="Calibri" pitchFamily="34" charset="0"/>
                <a:sym typeface="Arial" charset="0"/>
              </a:defRPr>
            </a:lvl3pPr>
            <a:lvl4pPr marL="1600200" indent="-228600" algn="l" rtl="0" fontAlgn="base" latinLnBrk="1">
              <a:lnSpc>
                <a:spcPct val="100000"/>
              </a:lnSpc>
              <a:spcBef>
                <a:spcPct val="20000"/>
              </a:spcBef>
              <a:spcAft>
                <a:spcPct val="0"/>
              </a:spcAft>
              <a:buSzPct val="100000"/>
              <a:buFont typeface="Arial" charset="0"/>
              <a:buChar char="–"/>
              <a:defRPr sz="2000" b="0" i="0" u="none" baseline="0">
                <a:solidFill>
                  <a:schemeClr val="dk1"/>
                </a:solidFill>
                <a:latin typeface="Calibri" pitchFamily="34" charset="0"/>
                <a:sym typeface="Arial" charset="0"/>
              </a:defRPr>
            </a:lvl4pPr>
            <a:lvl5pPr marL="2057400" indent="-228600" algn="l" rtl="0" fontAlgn="base" latinLnBrk="1">
              <a:lnSpc>
                <a:spcPct val="100000"/>
              </a:lnSpc>
              <a:spcBef>
                <a:spcPct val="20000"/>
              </a:spcBef>
              <a:spcAft>
                <a:spcPct val="0"/>
              </a:spcAft>
              <a:buSzPct val="100000"/>
              <a:buFont typeface="Arial" charset="0"/>
              <a:buChar char="»"/>
              <a:defRPr sz="2000" b="0" i="0" u="none" baseline="0">
                <a:solidFill>
                  <a:schemeClr val="dk1"/>
                </a:solidFill>
                <a:latin typeface="Calibri" pitchFamily="34" charset="0"/>
                <a:sym typeface="Arial" charset="0"/>
              </a:defRPr>
            </a:lvl5pPr>
          </a:lstStyle>
          <a:p>
            <a:pPr marL="0" lvl="0" indent="0" algn="just" eaLnBrk="1" hangingPunct="1">
              <a:buNone/>
            </a:pPr>
            <a:endParaRPr lang="en-US" altLang="en-US" sz="2400" dirty="0">
              <a:solidFill>
                <a:srgbClr val="002060"/>
              </a:solidFill>
              <a:latin typeface="Arial" charset="0"/>
              <a:ea typeface="Arial" charset="0"/>
              <a:sym typeface="Arial" charset="0"/>
            </a:endParaRPr>
          </a:p>
          <a:p>
            <a:pPr marL="0" lvl="0" indent="0" algn="just" eaLnBrk="1" hangingPunct="1">
              <a:buFont typeface="Arial" charset="0"/>
              <a:buAutoNum type="arabicPeriod"/>
            </a:pPr>
            <a:endParaRPr lang="en-US" altLang="en-US" sz="2400" dirty="0">
              <a:solidFill>
                <a:srgbClr val="002060"/>
              </a:solidFill>
              <a:latin typeface="Arial" charset="0"/>
              <a:ea typeface="Arial" charset="0"/>
              <a:sym typeface="Arial" charset="0"/>
            </a:endParaRPr>
          </a:p>
          <a:p>
            <a:pPr marL="0" lvl="0" indent="0" algn="just" eaLnBrk="1" hangingPunct="1">
              <a:buFont typeface="Arial" charset="0"/>
              <a:buAutoNum type="arabicPeriod"/>
            </a:pPr>
            <a:endParaRPr lang="en-US" altLang="en-US" sz="2400" dirty="0">
              <a:solidFill>
                <a:srgbClr val="002060"/>
              </a:solidFill>
              <a:latin typeface="Arial" charset="0"/>
              <a:ea typeface="Arial" charset="0"/>
              <a:sym typeface="Arial" charset="0"/>
            </a:endParaRPr>
          </a:p>
          <a:p>
            <a:pPr marL="0" lvl="0" indent="0" algn="just" eaLnBrk="1" hangingPunct="1">
              <a:buFont typeface="Arial" charset="0"/>
              <a:buAutoNum type="arabicPeriod"/>
            </a:pPr>
            <a:endParaRPr lang="en-US" altLang="en-US" sz="2400" dirty="0">
              <a:solidFill>
                <a:srgbClr val="002060"/>
              </a:solidFill>
              <a:latin typeface="Arial" charset="0"/>
              <a:ea typeface="Arial" charset="0"/>
              <a:sym typeface="Arial" charset="0"/>
            </a:endParaRPr>
          </a:p>
          <a:p>
            <a:pPr marL="0" lvl="0" indent="0" algn="just" eaLnBrk="1" hangingPunct="1">
              <a:buFont typeface="Arial" charset="0"/>
              <a:buAutoNum type="arabicPeriod"/>
            </a:pPr>
            <a:endParaRPr lang="en-US" altLang="en-US" sz="2400" dirty="0">
              <a:solidFill>
                <a:srgbClr val="002060"/>
              </a:solidFill>
              <a:latin typeface="Arial" charset="0"/>
              <a:ea typeface="Arial" charset="0"/>
              <a:sym typeface="Arial" charset="0"/>
            </a:endParaRPr>
          </a:p>
          <a:p>
            <a:pPr marL="0" lvl="0" indent="0" algn="just" eaLnBrk="1" hangingPunct="1">
              <a:buFont typeface="Arial" charset="0"/>
              <a:buAutoNum type="arabicPeriod"/>
            </a:pPr>
            <a:endParaRPr lang="en-US" altLang="en-US" sz="2400" dirty="0">
              <a:solidFill>
                <a:srgbClr val="002060"/>
              </a:solidFill>
              <a:latin typeface="Arial" charset="0"/>
              <a:ea typeface="Arial" charset="0"/>
              <a:sym typeface="Arial" charset="0"/>
            </a:endParaRPr>
          </a:p>
          <a:p>
            <a:pPr marL="0" lvl="0" indent="0" algn="just" eaLnBrk="1" hangingPunct="1">
              <a:buFont typeface="Arial" charset="0"/>
              <a:buAutoNum type="arabicPeriod"/>
            </a:pPr>
            <a:endParaRPr lang="en-US" altLang="en-US" sz="2400" dirty="0">
              <a:solidFill>
                <a:srgbClr val="002060"/>
              </a:solidFill>
              <a:latin typeface="Arial" charset="0"/>
              <a:ea typeface="Arial" charset="0"/>
              <a:sym typeface="Arial" charset="0"/>
            </a:endParaRPr>
          </a:p>
        </p:txBody>
      </p:sp>
      <p:pic>
        <p:nvPicPr>
          <p:cNvPr id="2097189" name="Picture 2097154" descr="Logo LCASP .jpg"/>
          <p:cNvPicPr>
            <a:picLocks/>
          </p:cNvPicPr>
          <p:nvPr/>
        </p:nvPicPr>
        <p:blipFill>
          <a:blip r:embed="rId2"/>
          <a:srcRect/>
          <a:stretch>
            <a:fillRect/>
          </a:stretch>
        </p:blipFill>
        <p:spPr>
          <a:xfrm>
            <a:off x="0" y="0"/>
            <a:ext cx="1328737" cy="1295400"/>
          </a:xfrm>
          <a:prstGeom prst="rect">
            <a:avLst/>
          </a:prstGeom>
          <a:noFill/>
          <a:ln>
            <a:noFill/>
          </a:ln>
        </p:spPr>
      </p:pic>
      <p:pic>
        <p:nvPicPr>
          <p:cNvPr id="2097190" name="Picture 2097156"/>
          <p:cNvPicPr>
            <a:picLocks/>
          </p:cNvPicPr>
          <p:nvPr/>
        </p:nvPicPr>
        <p:blipFill>
          <a:blip r:embed="rId3" cstate="email">
            <a:extLst>
              <a:ext uri="{28A0092B-C50C-407E-A947-70E740481C1C}">
                <a14:useLocalDpi xmlns:a14="http://schemas.microsoft.com/office/drawing/2010/main"/>
              </a:ext>
            </a:extLst>
          </a:blip>
          <a:srcRect/>
          <a:stretch>
            <a:fillRect/>
          </a:stretch>
        </p:blipFill>
        <p:spPr>
          <a:xfrm>
            <a:off x="3276600" y="6200775"/>
            <a:ext cx="5273675" cy="530225"/>
          </a:xfrm>
          <a:prstGeom prst="rect">
            <a:avLst/>
          </a:prstGeom>
          <a:noFill/>
          <a:ln>
            <a:noFill/>
          </a:ln>
        </p:spPr>
      </p:pic>
      <p:pic>
        <p:nvPicPr>
          <p:cNvPr id="2" name="Picture 2" descr="C:\Users\BQLDA\Documents\My Received Files\New Doc 2019-08-21 10.52.5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09751" y="1552575"/>
            <a:ext cx="4389437"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4469003"/>
      </p:ext>
    </p:extLst>
  </p:cSld>
  <p:clrMapOvr>
    <a:masterClrMapping/>
  </p:clrMapOvr>
  <p:transition spd="slow">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1" name="Title 1048587"/>
          <p:cNvSpPr>
            <a:spLocks noGrp="1"/>
          </p:cNvSpPr>
          <p:nvPr>
            <p:ph type="title"/>
          </p:nvPr>
        </p:nvSpPr>
        <p:spPr>
          <a:xfrm>
            <a:off x="1447800" y="152400"/>
            <a:ext cx="7543799" cy="14224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Arial" charset="0"/>
              </a:defRPr>
            </a:lvl1pPr>
          </a:lstStyle>
          <a:p>
            <a:pPr lvl="0" eaLnBrk="1" hangingPunct="1"/>
            <a:r>
              <a:rPr lang="en-US" altLang="en-US" sz="2800" b="1" dirty="0" err="1" smtClean="0">
                <a:solidFill>
                  <a:srgbClr val="000000"/>
                </a:solidFill>
                <a:latin typeface="Arial" charset="0"/>
                <a:ea typeface="Arial" charset="0"/>
                <a:sym typeface="Arial" charset="0"/>
              </a:rPr>
              <a:t>Mô</a:t>
            </a:r>
            <a:r>
              <a:rPr lang="en-US" altLang="en-US" sz="2800" b="1" dirty="0" smtClean="0">
                <a:solidFill>
                  <a:srgbClr val="000000"/>
                </a:solidFill>
                <a:latin typeface="Arial" charset="0"/>
                <a:ea typeface="Arial" charset="0"/>
                <a:sym typeface="Arial" charset="0"/>
              </a:rPr>
              <a:t> </a:t>
            </a:r>
            <a:r>
              <a:rPr lang="en-US" altLang="en-US" sz="2800" b="1" dirty="0" err="1" smtClean="0">
                <a:solidFill>
                  <a:srgbClr val="000000"/>
                </a:solidFill>
                <a:latin typeface="Arial" charset="0"/>
                <a:ea typeface="Arial" charset="0"/>
                <a:sym typeface="Arial" charset="0"/>
              </a:rPr>
              <a:t>hình</a:t>
            </a:r>
            <a:r>
              <a:rPr lang="en-US" altLang="en-US" sz="2800" b="1" dirty="0" smtClean="0">
                <a:solidFill>
                  <a:srgbClr val="000000"/>
                </a:solidFill>
                <a:latin typeface="Arial" charset="0"/>
                <a:ea typeface="Arial" charset="0"/>
                <a:sym typeface="Arial" charset="0"/>
              </a:rPr>
              <a:t> </a:t>
            </a:r>
            <a:r>
              <a:rPr lang="en-US" altLang="en-US" sz="2800" b="1" dirty="0" err="1" smtClean="0">
                <a:solidFill>
                  <a:srgbClr val="000000"/>
                </a:solidFill>
                <a:latin typeface="Arial" charset="0"/>
                <a:ea typeface="Arial" charset="0"/>
                <a:sym typeface="Arial" charset="0"/>
              </a:rPr>
              <a:t>bể</a:t>
            </a:r>
            <a:r>
              <a:rPr lang="en-US" altLang="en-US" sz="2800" b="1" dirty="0" smtClean="0">
                <a:solidFill>
                  <a:srgbClr val="000000"/>
                </a:solidFill>
                <a:latin typeface="Arial" charset="0"/>
                <a:ea typeface="Arial" charset="0"/>
                <a:sym typeface="Arial" charset="0"/>
              </a:rPr>
              <a:t> </a:t>
            </a:r>
            <a:r>
              <a:rPr lang="en-US" altLang="en-US" sz="2800" b="1" dirty="0" err="1" smtClean="0">
                <a:solidFill>
                  <a:srgbClr val="000000"/>
                </a:solidFill>
                <a:latin typeface="Arial" charset="0"/>
                <a:ea typeface="Arial" charset="0"/>
                <a:sym typeface="Arial" charset="0"/>
              </a:rPr>
              <a:t>lọc</a:t>
            </a:r>
            <a:r>
              <a:rPr lang="en-US" altLang="en-US" sz="2800" b="1" dirty="0" smtClean="0">
                <a:solidFill>
                  <a:srgbClr val="000000"/>
                </a:solidFill>
                <a:latin typeface="Arial" charset="0"/>
                <a:ea typeface="Arial" charset="0"/>
                <a:sym typeface="Arial" charset="0"/>
              </a:rPr>
              <a:t> </a:t>
            </a:r>
            <a:r>
              <a:rPr lang="en-US" altLang="en-US" sz="2800" b="1" dirty="0" err="1" smtClean="0">
                <a:solidFill>
                  <a:srgbClr val="000000"/>
                </a:solidFill>
                <a:latin typeface="Arial" charset="0"/>
                <a:ea typeface="Arial" charset="0"/>
                <a:sym typeface="Arial" charset="0"/>
              </a:rPr>
              <a:t>tách</a:t>
            </a:r>
            <a:r>
              <a:rPr lang="en-US" altLang="en-US" sz="2800" b="1" dirty="0" smtClean="0">
                <a:solidFill>
                  <a:srgbClr val="000000"/>
                </a:solidFill>
                <a:latin typeface="Arial" charset="0"/>
                <a:ea typeface="Arial" charset="0"/>
                <a:sym typeface="Arial" charset="0"/>
              </a:rPr>
              <a:t> </a:t>
            </a:r>
            <a:r>
              <a:rPr lang="en-US" altLang="en-US" sz="2800" b="1" dirty="0" err="1" smtClean="0">
                <a:solidFill>
                  <a:srgbClr val="000000"/>
                </a:solidFill>
                <a:latin typeface="Arial" charset="0"/>
                <a:ea typeface="Arial" charset="0"/>
                <a:sym typeface="Arial" charset="0"/>
              </a:rPr>
              <a:t>chất</a:t>
            </a:r>
            <a:r>
              <a:rPr lang="en-US" altLang="en-US" sz="2800" b="1" dirty="0" smtClean="0">
                <a:solidFill>
                  <a:srgbClr val="000000"/>
                </a:solidFill>
                <a:latin typeface="Arial" charset="0"/>
                <a:ea typeface="Arial" charset="0"/>
                <a:sym typeface="Arial" charset="0"/>
              </a:rPr>
              <a:t> </a:t>
            </a:r>
            <a:r>
              <a:rPr lang="en-US" altLang="en-US" sz="2800" b="1" dirty="0" err="1" smtClean="0">
                <a:solidFill>
                  <a:srgbClr val="000000"/>
                </a:solidFill>
                <a:latin typeface="Arial" charset="0"/>
                <a:ea typeface="Arial" charset="0"/>
                <a:sym typeface="Arial" charset="0"/>
              </a:rPr>
              <a:t>thải</a:t>
            </a:r>
            <a:r>
              <a:rPr lang="en-US" altLang="en-US" sz="2800" b="1" dirty="0" smtClean="0">
                <a:solidFill>
                  <a:srgbClr val="000000"/>
                </a:solidFill>
                <a:latin typeface="Arial" charset="0"/>
                <a:ea typeface="Arial" charset="0"/>
                <a:sym typeface="Arial" charset="0"/>
              </a:rPr>
              <a:t> </a:t>
            </a:r>
            <a:r>
              <a:rPr lang="en-US" altLang="en-US" sz="2800" b="1" dirty="0" err="1" smtClean="0">
                <a:solidFill>
                  <a:srgbClr val="000000"/>
                </a:solidFill>
                <a:latin typeface="Arial" charset="0"/>
                <a:ea typeface="Arial" charset="0"/>
                <a:sym typeface="Arial" charset="0"/>
              </a:rPr>
              <a:t>rắn</a:t>
            </a:r>
            <a:r>
              <a:rPr lang="en-US" altLang="en-US" sz="2800" b="1" dirty="0" smtClean="0">
                <a:solidFill>
                  <a:srgbClr val="000000"/>
                </a:solidFill>
                <a:latin typeface="Arial" charset="0"/>
                <a:ea typeface="Arial" charset="0"/>
                <a:sym typeface="Arial" charset="0"/>
              </a:rPr>
              <a:t> </a:t>
            </a:r>
            <a:r>
              <a:rPr lang="en-US" altLang="en-US" sz="2800" b="1" dirty="0" err="1" smtClean="0">
                <a:solidFill>
                  <a:srgbClr val="000000"/>
                </a:solidFill>
                <a:latin typeface="Arial" charset="0"/>
                <a:ea typeface="Arial" charset="0"/>
                <a:sym typeface="Arial" charset="0"/>
              </a:rPr>
              <a:t>sau</a:t>
            </a:r>
            <a:r>
              <a:rPr lang="en-US" altLang="en-US" sz="2800" b="1" dirty="0" smtClean="0">
                <a:solidFill>
                  <a:srgbClr val="000000"/>
                </a:solidFill>
                <a:latin typeface="Arial" charset="0"/>
                <a:ea typeface="Arial" charset="0"/>
                <a:sym typeface="Arial" charset="0"/>
              </a:rPr>
              <a:t> </a:t>
            </a:r>
            <a:r>
              <a:rPr lang="en-US" altLang="en-US" sz="2800" b="1" dirty="0" err="1" smtClean="0">
                <a:solidFill>
                  <a:srgbClr val="000000"/>
                </a:solidFill>
                <a:latin typeface="Arial" charset="0"/>
                <a:ea typeface="Arial" charset="0"/>
                <a:sym typeface="Arial" charset="0"/>
              </a:rPr>
              <a:t>bioga</a:t>
            </a:r>
            <a:r>
              <a:rPr lang="en-US" altLang="en-US" sz="2800" b="1" dirty="0" smtClean="0">
                <a:solidFill>
                  <a:srgbClr val="000000"/>
                </a:solidFill>
                <a:latin typeface="Arial" charset="0"/>
                <a:ea typeface="Arial" charset="0"/>
                <a:sym typeface="Arial" charset="0"/>
              </a:rPr>
              <a:t> </a:t>
            </a:r>
            <a:r>
              <a:rPr lang="en-US" altLang="en-US" sz="2800" b="1" dirty="0" err="1" smtClean="0">
                <a:solidFill>
                  <a:srgbClr val="000000"/>
                </a:solidFill>
                <a:latin typeface="Arial" charset="0"/>
                <a:ea typeface="Arial" charset="0"/>
                <a:sym typeface="Arial" charset="0"/>
              </a:rPr>
              <a:t>để</a:t>
            </a:r>
            <a:r>
              <a:rPr lang="en-US" altLang="en-US" sz="2800" b="1" dirty="0" smtClean="0">
                <a:solidFill>
                  <a:srgbClr val="000000"/>
                </a:solidFill>
                <a:latin typeface="Arial" charset="0"/>
                <a:ea typeface="Arial" charset="0"/>
                <a:sym typeface="Arial" charset="0"/>
              </a:rPr>
              <a:t> ủ </a:t>
            </a:r>
            <a:r>
              <a:rPr lang="en-US" altLang="en-US" sz="2800" b="1" dirty="0" err="1" smtClean="0">
                <a:solidFill>
                  <a:srgbClr val="000000"/>
                </a:solidFill>
                <a:latin typeface="Arial" charset="0"/>
                <a:ea typeface="Arial" charset="0"/>
                <a:sym typeface="Arial" charset="0"/>
              </a:rPr>
              <a:t>phân</a:t>
            </a:r>
            <a:r>
              <a:rPr lang="en-US" altLang="en-US" sz="2800" b="1" dirty="0" smtClean="0">
                <a:solidFill>
                  <a:srgbClr val="000000"/>
                </a:solidFill>
                <a:latin typeface="Arial" charset="0"/>
                <a:ea typeface="Arial" charset="0"/>
                <a:sym typeface="Arial" charset="0"/>
              </a:rPr>
              <a:t> compost </a:t>
            </a:r>
            <a:r>
              <a:rPr lang="en-US" altLang="en-US" sz="2800" b="1" dirty="0" err="1" smtClean="0">
                <a:solidFill>
                  <a:srgbClr val="000000"/>
                </a:solidFill>
                <a:latin typeface="Arial" charset="0"/>
                <a:ea typeface="Arial" charset="0"/>
                <a:sym typeface="Arial" charset="0"/>
              </a:rPr>
              <a:t>tại</a:t>
            </a:r>
            <a:r>
              <a:rPr lang="en-US" altLang="en-US" sz="2800" b="1" dirty="0" smtClean="0">
                <a:solidFill>
                  <a:srgbClr val="000000"/>
                </a:solidFill>
                <a:latin typeface="Arial" charset="0"/>
                <a:ea typeface="Arial" charset="0"/>
                <a:sym typeface="Arial" charset="0"/>
              </a:rPr>
              <a:t> </a:t>
            </a:r>
            <a:r>
              <a:rPr lang="en-US" altLang="en-US" sz="2800" b="1" dirty="0" err="1" smtClean="0">
                <a:solidFill>
                  <a:srgbClr val="000000"/>
                </a:solidFill>
                <a:latin typeface="Arial" charset="0"/>
                <a:ea typeface="Arial" charset="0"/>
                <a:sym typeface="Arial" charset="0"/>
              </a:rPr>
              <a:t>Bắc</a:t>
            </a:r>
            <a:r>
              <a:rPr lang="en-US" altLang="en-US" sz="2800" b="1" dirty="0" smtClean="0">
                <a:solidFill>
                  <a:srgbClr val="000000"/>
                </a:solidFill>
                <a:latin typeface="Arial" charset="0"/>
                <a:ea typeface="Arial" charset="0"/>
                <a:sym typeface="Arial" charset="0"/>
              </a:rPr>
              <a:t> </a:t>
            </a:r>
            <a:r>
              <a:rPr lang="en-US" altLang="en-US" sz="2800" b="1" dirty="0" err="1" smtClean="0">
                <a:solidFill>
                  <a:srgbClr val="000000"/>
                </a:solidFill>
                <a:latin typeface="Arial" charset="0"/>
                <a:ea typeface="Arial" charset="0"/>
                <a:sym typeface="Arial" charset="0"/>
              </a:rPr>
              <a:t>Giang</a:t>
            </a:r>
            <a:r>
              <a:rPr lang="en-US" altLang="en-US" sz="2800" b="1" dirty="0" smtClean="0">
                <a:solidFill>
                  <a:srgbClr val="000000"/>
                </a:solidFill>
                <a:latin typeface="Arial" charset="0"/>
                <a:ea typeface="Arial" charset="0"/>
                <a:sym typeface="Arial" charset="0"/>
              </a:rPr>
              <a:t/>
            </a:r>
            <a:br>
              <a:rPr lang="en-US" altLang="en-US" sz="2800" b="1" dirty="0" smtClean="0">
                <a:solidFill>
                  <a:srgbClr val="000000"/>
                </a:solidFill>
                <a:latin typeface="Arial" charset="0"/>
                <a:ea typeface="Arial" charset="0"/>
                <a:sym typeface="Arial" charset="0"/>
              </a:rPr>
            </a:br>
            <a:r>
              <a:rPr lang="af-ZA" sz="2000" dirty="0" smtClean="0">
                <a:latin typeface="Arial" panose="020B0604020202020204" pitchFamily="34" charset="0"/>
                <a:cs typeface="Arial" panose="020B0604020202020204" pitchFamily="34" charset="0"/>
              </a:rPr>
              <a:t>Trại </a:t>
            </a:r>
            <a:r>
              <a:rPr lang="af-ZA" sz="2000" dirty="0">
                <a:latin typeface="Arial" panose="020B0604020202020204" pitchFamily="34" charset="0"/>
                <a:cs typeface="Arial" panose="020B0604020202020204" pitchFamily="34" charset="0"/>
              </a:rPr>
              <a:t>ông Nghiệp (xã Danh Thắng, huyện Hiệp </a:t>
            </a:r>
            <a:r>
              <a:rPr lang="af-ZA" sz="2000" dirty="0" smtClean="0">
                <a:latin typeface="Arial" panose="020B0604020202020204" pitchFamily="34" charset="0"/>
                <a:cs typeface="Arial" panose="020B0604020202020204" pitchFamily="34" charset="0"/>
              </a:rPr>
              <a:t>Hòa, Bắc Giang)</a:t>
            </a:r>
            <a:r>
              <a:rPr sz="2000" dirty="0">
                <a:latin typeface="Arial" panose="020B0604020202020204" pitchFamily="34" charset="0"/>
                <a:cs typeface="Arial" panose="020B0604020202020204" pitchFamily="34" charset="0"/>
              </a:rPr>
              <a:t/>
            </a:r>
            <a:br>
              <a:rPr sz="2000" dirty="0">
                <a:latin typeface="Arial" panose="020B0604020202020204" pitchFamily="34" charset="0"/>
                <a:cs typeface="Arial" panose="020B0604020202020204" pitchFamily="34" charset="0"/>
              </a:rPr>
            </a:br>
            <a:endParaRPr lang="en-US" altLang="en-US" sz="2000" dirty="0">
              <a:solidFill>
                <a:srgbClr val="000000"/>
              </a:solidFill>
              <a:latin typeface="Arial" panose="020B0604020202020204" pitchFamily="34" charset="0"/>
              <a:ea typeface="Arial" charset="0"/>
              <a:cs typeface="Arial" panose="020B0604020202020204" pitchFamily="34" charset="0"/>
              <a:sym typeface="Arial" charset="0"/>
            </a:endParaRPr>
          </a:p>
        </p:txBody>
      </p:sp>
      <p:sp>
        <p:nvSpPr>
          <p:cNvPr id="1048632" name="Content Placeholder 1048588"/>
          <p:cNvSpPr>
            <a:spLocks noGrp="1"/>
          </p:cNvSpPr>
          <p:nvPr>
            <p:ph idx="1"/>
          </p:nvPr>
        </p:nvSpPr>
        <p:spPr>
          <a:xfrm>
            <a:off x="381000" y="1676400"/>
            <a:ext cx="8305800" cy="4953000"/>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charset="0"/>
              <a:buChar char="•"/>
              <a:defRPr sz="3200" b="0" i="0" u="none" baseline="0">
                <a:solidFill>
                  <a:schemeClr val="dk1"/>
                </a:solidFill>
                <a:latin typeface="Calibri" pitchFamily="34" charset="0"/>
                <a:sym typeface="Arial" charset="0"/>
              </a:defRPr>
            </a:lvl1pPr>
            <a:lvl2pPr marL="742950" indent="-285750" algn="l" rtl="0" fontAlgn="base" latinLnBrk="1">
              <a:lnSpc>
                <a:spcPct val="100000"/>
              </a:lnSpc>
              <a:spcBef>
                <a:spcPct val="20000"/>
              </a:spcBef>
              <a:spcAft>
                <a:spcPct val="0"/>
              </a:spcAft>
              <a:buSzPct val="100000"/>
              <a:buFont typeface="Arial" charset="0"/>
              <a:buChar char="–"/>
              <a:defRPr sz="2800" b="0" i="0" u="none" baseline="0">
                <a:solidFill>
                  <a:schemeClr val="dk1"/>
                </a:solidFill>
                <a:latin typeface="Calibri" pitchFamily="34" charset="0"/>
                <a:sym typeface="Arial" charset="0"/>
              </a:defRPr>
            </a:lvl2pPr>
            <a:lvl3pPr marL="1143000" indent="-228600" algn="l" rtl="0" fontAlgn="base" latinLnBrk="1">
              <a:lnSpc>
                <a:spcPct val="100000"/>
              </a:lnSpc>
              <a:spcBef>
                <a:spcPct val="20000"/>
              </a:spcBef>
              <a:spcAft>
                <a:spcPct val="0"/>
              </a:spcAft>
              <a:buSzPct val="100000"/>
              <a:buFont typeface="Arial" charset="0"/>
              <a:buChar char="•"/>
              <a:defRPr sz="2400" b="0" i="0" u="none" baseline="0">
                <a:solidFill>
                  <a:schemeClr val="dk1"/>
                </a:solidFill>
                <a:latin typeface="Calibri" pitchFamily="34" charset="0"/>
                <a:sym typeface="Arial" charset="0"/>
              </a:defRPr>
            </a:lvl3pPr>
            <a:lvl4pPr marL="1600200" indent="-228600" algn="l" rtl="0" fontAlgn="base" latinLnBrk="1">
              <a:lnSpc>
                <a:spcPct val="100000"/>
              </a:lnSpc>
              <a:spcBef>
                <a:spcPct val="20000"/>
              </a:spcBef>
              <a:spcAft>
                <a:spcPct val="0"/>
              </a:spcAft>
              <a:buSzPct val="100000"/>
              <a:buFont typeface="Arial" charset="0"/>
              <a:buChar char="–"/>
              <a:defRPr sz="2000" b="0" i="0" u="none" baseline="0">
                <a:solidFill>
                  <a:schemeClr val="dk1"/>
                </a:solidFill>
                <a:latin typeface="Calibri" pitchFamily="34" charset="0"/>
                <a:sym typeface="Arial" charset="0"/>
              </a:defRPr>
            </a:lvl4pPr>
            <a:lvl5pPr marL="2057400" indent="-228600" algn="l" rtl="0" fontAlgn="base" latinLnBrk="1">
              <a:lnSpc>
                <a:spcPct val="100000"/>
              </a:lnSpc>
              <a:spcBef>
                <a:spcPct val="20000"/>
              </a:spcBef>
              <a:spcAft>
                <a:spcPct val="0"/>
              </a:spcAft>
              <a:buSzPct val="100000"/>
              <a:buFont typeface="Arial" charset="0"/>
              <a:buChar char="»"/>
              <a:defRPr sz="2000" b="0" i="0" u="none" baseline="0">
                <a:solidFill>
                  <a:schemeClr val="dk1"/>
                </a:solidFill>
                <a:latin typeface="Calibri" pitchFamily="34" charset="0"/>
                <a:sym typeface="Arial" charset="0"/>
              </a:defRPr>
            </a:lvl5pPr>
          </a:lstStyle>
          <a:p>
            <a:pPr marL="0" lvl="0" indent="0" algn="just" eaLnBrk="1" hangingPunct="1">
              <a:buNone/>
            </a:pPr>
            <a:endParaRPr lang="en-US" altLang="en-US" sz="2400" dirty="0">
              <a:solidFill>
                <a:srgbClr val="002060"/>
              </a:solidFill>
              <a:latin typeface="Arial" charset="0"/>
              <a:ea typeface="Arial" charset="0"/>
              <a:sym typeface="Arial" charset="0"/>
            </a:endParaRPr>
          </a:p>
          <a:p>
            <a:pPr marL="0" lvl="0" indent="0" algn="just" eaLnBrk="1" hangingPunct="1">
              <a:buFont typeface="Arial" charset="0"/>
              <a:buAutoNum type="arabicPeriod"/>
            </a:pPr>
            <a:endParaRPr lang="en-US" altLang="en-US" sz="2400" dirty="0">
              <a:solidFill>
                <a:srgbClr val="002060"/>
              </a:solidFill>
              <a:latin typeface="Arial" charset="0"/>
              <a:ea typeface="Arial" charset="0"/>
              <a:sym typeface="Arial" charset="0"/>
            </a:endParaRPr>
          </a:p>
          <a:p>
            <a:pPr marL="0" lvl="0" indent="0" algn="just" eaLnBrk="1" hangingPunct="1">
              <a:buFont typeface="Arial" charset="0"/>
              <a:buAutoNum type="arabicPeriod"/>
            </a:pPr>
            <a:endParaRPr lang="en-US" altLang="en-US" sz="2400" dirty="0">
              <a:solidFill>
                <a:srgbClr val="002060"/>
              </a:solidFill>
              <a:latin typeface="Arial" charset="0"/>
              <a:ea typeface="Arial" charset="0"/>
              <a:sym typeface="Arial" charset="0"/>
            </a:endParaRPr>
          </a:p>
          <a:p>
            <a:pPr marL="0" lvl="0" indent="0" algn="just" eaLnBrk="1" hangingPunct="1">
              <a:buFont typeface="Arial" charset="0"/>
              <a:buAutoNum type="arabicPeriod"/>
            </a:pPr>
            <a:endParaRPr lang="en-US" altLang="en-US" sz="2400" dirty="0">
              <a:solidFill>
                <a:srgbClr val="002060"/>
              </a:solidFill>
              <a:latin typeface="Arial" charset="0"/>
              <a:ea typeface="Arial" charset="0"/>
              <a:sym typeface="Arial" charset="0"/>
            </a:endParaRPr>
          </a:p>
          <a:p>
            <a:pPr marL="0" lvl="0" indent="0" algn="just" eaLnBrk="1" hangingPunct="1">
              <a:buFont typeface="Arial" charset="0"/>
              <a:buAutoNum type="arabicPeriod"/>
            </a:pPr>
            <a:endParaRPr lang="en-US" altLang="en-US" sz="2400" dirty="0">
              <a:solidFill>
                <a:srgbClr val="002060"/>
              </a:solidFill>
              <a:latin typeface="Arial" charset="0"/>
              <a:ea typeface="Arial" charset="0"/>
              <a:sym typeface="Arial" charset="0"/>
            </a:endParaRPr>
          </a:p>
          <a:p>
            <a:pPr marL="0" lvl="0" indent="0" algn="just" eaLnBrk="1" hangingPunct="1">
              <a:buFont typeface="Arial" charset="0"/>
              <a:buAutoNum type="arabicPeriod"/>
            </a:pPr>
            <a:endParaRPr lang="en-US" altLang="en-US" sz="2400" dirty="0">
              <a:solidFill>
                <a:srgbClr val="002060"/>
              </a:solidFill>
              <a:latin typeface="Arial" charset="0"/>
              <a:ea typeface="Arial" charset="0"/>
              <a:sym typeface="Arial" charset="0"/>
            </a:endParaRPr>
          </a:p>
          <a:p>
            <a:pPr marL="0" lvl="0" indent="0" algn="just" eaLnBrk="1" hangingPunct="1">
              <a:buFont typeface="Arial" charset="0"/>
              <a:buAutoNum type="arabicPeriod"/>
            </a:pPr>
            <a:endParaRPr lang="en-US" altLang="en-US" sz="2400" dirty="0">
              <a:solidFill>
                <a:srgbClr val="002060"/>
              </a:solidFill>
              <a:latin typeface="Arial" charset="0"/>
              <a:ea typeface="Arial" charset="0"/>
              <a:sym typeface="Arial" charset="0"/>
            </a:endParaRPr>
          </a:p>
        </p:txBody>
      </p:sp>
      <p:pic>
        <p:nvPicPr>
          <p:cNvPr id="2097189" name="Picture 2097154" descr="Logo LCASP .jpg"/>
          <p:cNvPicPr>
            <a:picLocks/>
          </p:cNvPicPr>
          <p:nvPr/>
        </p:nvPicPr>
        <p:blipFill>
          <a:blip r:embed="rId2"/>
          <a:srcRect/>
          <a:stretch>
            <a:fillRect/>
          </a:stretch>
        </p:blipFill>
        <p:spPr>
          <a:xfrm>
            <a:off x="0" y="0"/>
            <a:ext cx="1328737" cy="1295400"/>
          </a:xfrm>
          <a:prstGeom prst="rect">
            <a:avLst/>
          </a:prstGeom>
          <a:noFill/>
          <a:ln>
            <a:noFill/>
          </a:ln>
        </p:spPr>
      </p:pic>
      <p:pic>
        <p:nvPicPr>
          <p:cNvPr id="2097190" name="Picture 2097156"/>
          <p:cNvPicPr>
            <a:picLocks/>
          </p:cNvPicPr>
          <p:nvPr/>
        </p:nvPicPr>
        <p:blipFill>
          <a:blip r:embed="rId3" cstate="email">
            <a:extLst>
              <a:ext uri="{28A0092B-C50C-407E-A947-70E740481C1C}">
                <a14:useLocalDpi xmlns:a14="http://schemas.microsoft.com/office/drawing/2010/main"/>
              </a:ext>
            </a:extLst>
          </a:blip>
          <a:srcRect/>
          <a:stretch>
            <a:fillRect/>
          </a:stretch>
        </p:blipFill>
        <p:spPr>
          <a:xfrm>
            <a:off x="3276600" y="6200775"/>
            <a:ext cx="5273675" cy="530225"/>
          </a:xfrm>
          <a:prstGeom prst="rect">
            <a:avLst/>
          </a:prstGeom>
          <a:noFill/>
          <a:ln>
            <a:noFill/>
          </a:ln>
        </p:spPr>
      </p:pic>
      <p:pic>
        <p:nvPicPr>
          <p:cNvPr id="3074"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724400" y="1854246"/>
            <a:ext cx="4152900" cy="4120371"/>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IMG_20190110_10270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24592" y="1854246"/>
            <a:ext cx="4296889" cy="4120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5" name="Title 1"/>
          <p:cNvSpPr>
            <a:spLocks noGrp="1"/>
          </p:cNvSpPr>
          <p:nvPr>
            <p:ph type="title"/>
          </p:nvPr>
        </p:nvSpPr>
        <p:spPr>
          <a:xfrm>
            <a:off x="1447800" y="0"/>
            <a:ext cx="7696200" cy="1417637"/>
          </a:xfrm>
        </p:spPr>
        <p:txBody>
          <a:bodyPr/>
          <a:lstStyle/>
          <a:p>
            <a:r>
              <a:rPr lang="en-US" altLang="en-US" sz="2800" b="1" dirty="0" smtClean="0">
                <a:solidFill>
                  <a:srgbClr val="984807"/>
                </a:solidFill>
                <a:latin typeface="Times New Roman" pitchFamily="18" charset="0"/>
              </a:rPr>
              <a:t>TIỀM NĂNG NGUỒN CHẤT THẢI CHĂN NUÔI LÀM PHÂN BÓN HỮU CƠ</a:t>
            </a:r>
            <a:endParaRPr lang="en-US" sz="2800" dirty="0">
              <a:solidFill>
                <a:srgbClr val="0070C0"/>
              </a:solidFill>
              <a:latin typeface="Arial" panose="020B0604020202020204" pitchFamily="34" charset="0"/>
              <a:cs typeface="Arial" panose="020B0604020202020204" pitchFamily="34" charset="0"/>
            </a:endParaRPr>
          </a:p>
        </p:txBody>
      </p:sp>
      <p:pic>
        <p:nvPicPr>
          <p:cNvPr id="2097161" name="Picture 3" descr="Logo LCASP .jpg"/>
          <p:cNvPicPr>
            <a:picLocks/>
          </p:cNvPicPr>
          <p:nvPr/>
        </p:nvPicPr>
        <p:blipFill>
          <a:blip r:embed="rId2"/>
          <a:srcRect/>
          <a:stretch>
            <a:fillRect/>
          </a:stretch>
        </p:blipFill>
        <p:spPr>
          <a:xfrm>
            <a:off x="0" y="0"/>
            <a:ext cx="1328737" cy="1295400"/>
          </a:xfrm>
          <a:prstGeom prst="rect">
            <a:avLst/>
          </a:prstGeom>
          <a:noFill/>
          <a:ln>
            <a:noFill/>
          </a:ln>
        </p:spPr>
      </p:pic>
      <p:sp>
        <p:nvSpPr>
          <p:cNvPr id="2" name="Content Placeholder 1"/>
          <p:cNvSpPr>
            <a:spLocks noGrp="1"/>
          </p:cNvSpPr>
          <p:nvPr>
            <p:ph idx="1"/>
          </p:nvPr>
        </p:nvSpPr>
        <p:spPr>
          <a:xfrm>
            <a:off x="457200" y="1295400"/>
            <a:ext cx="8229600" cy="4953000"/>
          </a:xfrm>
        </p:spPr>
        <p:txBody>
          <a:bodyPr/>
          <a:lstStyle/>
          <a:p>
            <a:pPr marL="514350" indent="-514350" algn="just">
              <a:buAutoNum type="arabicPeriod"/>
            </a:pPr>
            <a:r>
              <a:rPr lang="en-US" sz="2800" dirty="0" err="1" smtClean="0"/>
              <a:t>Năm</a:t>
            </a:r>
            <a:r>
              <a:rPr lang="en-US" sz="2800" dirty="0" smtClean="0"/>
              <a:t> 2018, </a:t>
            </a:r>
            <a:r>
              <a:rPr lang="en-US" sz="2800" dirty="0" err="1" smtClean="0"/>
              <a:t>tổng</a:t>
            </a:r>
            <a:r>
              <a:rPr lang="en-US" sz="2800" dirty="0" smtClean="0"/>
              <a:t> </a:t>
            </a:r>
            <a:r>
              <a:rPr lang="en-US" sz="2800" dirty="0" err="1" smtClean="0"/>
              <a:t>đàn</a:t>
            </a:r>
            <a:r>
              <a:rPr lang="en-US" sz="2800" dirty="0" smtClean="0"/>
              <a:t> </a:t>
            </a:r>
            <a:r>
              <a:rPr lang="en-US" sz="2800" dirty="0" err="1" smtClean="0"/>
              <a:t>lợn</a:t>
            </a:r>
            <a:r>
              <a:rPr lang="en-US" sz="2800" dirty="0" smtClean="0"/>
              <a:t> </a:t>
            </a:r>
            <a:r>
              <a:rPr lang="en-US" sz="2800" dirty="0" err="1" smtClean="0"/>
              <a:t>đạt</a:t>
            </a:r>
            <a:r>
              <a:rPr lang="en-US" sz="2800" dirty="0" smtClean="0"/>
              <a:t> 28,15 </a:t>
            </a:r>
            <a:r>
              <a:rPr lang="en-US" sz="2800" dirty="0" err="1" smtClean="0"/>
              <a:t>triệu</a:t>
            </a:r>
            <a:r>
              <a:rPr lang="en-US" sz="2800" dirty="0" smtClean="0"/>
              <a:t> con, </a:t>
            </a:r>
            <a:r>
              <a:rPr lang="en-US" sz="2800" dirty="0" err="1" smtClean="0"/>
              <a:t>gia</a:t>
            </a:r>
            <a:r>
              <a:rPr lang="en-US" sz="2800" dirty="0" smtClean="0"/>
              <a:t> </a:t>
            </a:r>
            <a:r>
              <a:rPr lang="en-US" sz="2800" dirty="0" err="1" smtClean="0"/>
              <a:t>cầm</a:t>
            </a:r>
            <a:r>
              <a:rPr lang="en-US" sz="2800" dirty="0" smtClean="0"/>
              <a:t> </a:t>
            </a:r>
            <a:r>
              <a:rPr lang="en-US" sz="2800" dirty="0" err="1" smtClean="0"/>
              <a:t>đạt</a:t>
            </a:r>
            <a:r>
              <a:rPr lang="en-US" sz="2800" dirty="0" smtClean="0"/>
              <a:t> 400 </a:t>
            </a:r>
            <a:r>
              <a:rPr lang="en-US" sz="2800" dirty="0" err="1" smtClean="0"/>
              <a:t>triệu</a:t>
            </a:r>
            <a:r>
              <a:rPr lang="en-US" sz="2800" dirty="0" smtClean="0"/>
              <a:t> con, </a:t>
            </a:r>
            <a:r>
              <a:rPr lang="en-US" sz="2800" dirty="0" err="1" smtClean="0"/>
              <a:t>đàn</a:t>
            </a:r>
            <a:r>
              <a:rPr lang="en-US" sz="2800" dirty="0" smtClean="0"/>
              <a:t> </a:t>
            </a:r>
            <a:r>
              <a:rPr lang="en-US" sz="2800" dirty="0" err="1" smtClean="0"/>
              <a:t>bò</a:t>
            </a:r>
            <a:r>
              <a:rPr lang="en-US" sz="2800" dirty="0" smtClean="0"/>
              <a:t> 5,8 </a:t>
            </a:r>
            <a:r>
              <a:rPr lang="en-US" sz="2800" dirty="0" err="1" smtClean="0"/>
              <a:t>triệu</a:t>
            </a:r>
            <a:r>
              <a:rPr lang="en-US" sz="2800" dirty="0" smtClean="0"/>
              <a:t> con, </a:t>
            </a:r>
            <a:r>
              <a:rPr lang="en-US" sz="2800" dirty="0" err="1" smtClean="0"/>
              <a:t>đàn</a:t>
            </a:r>
            <a:r>
              <a:rPr lang="en-US" sz="2800" dirty="0" smtClean="0"/>
              <a:t> </a:t>
            </a:r>
            <a:r>
              <a:rPr lang="en-US" sz="2800" dirty="0" err="1" smtClean="0"/>
              <a:t>trâu</a:t>
            </a:r>
            <a:r>
              <a:rPr lang="en-US" sz="2800" dirty="0" smtClean="0"/>
              <a:t> 2,43 </a:t>
            </a:r>
            <a:r>
              <a:rPr lang="en-US" sz="2800" dirty="0" err="1" smtClean="0"/>
              <a:t>triệu</a:t>
            </a:r>
            <a:r>
              <a:rPr lang="en-US" sz="2800" dirty="0" smtClean="0"/>
              <a:t> con, </a:t>
            </a:r>
            <a:r>
              <a:rPr lang="en-US" sz="2800" dirty="0" err="1" smtClean="0"/>
              <a:t>dê</a:t>
            </a:r>
            <a:r>
              <a:rPr lang="en-US" sz="2800" dirty="0" smtClean="0"/>
              <a:t> </a:t>
            </a:r>
            <a:r>
              <a:rPr lang="en-US" sz="2800" dirty="0" err="1" smtClean="0"/>
              <a:t>cừu</a:t>
            </a:r>
            <a:r>
              <a:rPr lang="en-US" sz="2800" dirty="0" smtClean="0"/>
              <a:t> 2,58 </a:t>
            </a:r>
            <a:r>
              <a:rPr lang="en-US" sz="2800" dirty="0" err="1" smtClean="0"/>
              <a:t>triệu</a:t>
            </a:r>
            <a:r>
              <a:rPr lang="en-US" sz="2800" dirty="0" smtClean="0"/>
              <a:t> con </a:t>
            </a:r>
            <a:r>
              <a:rPr lang="en-US" sz="2800" dirty="0" smtClean="0">
                <a:sym typeface="Wingdings" panose="05000000000000000000" pitchFamily="2" charset="2"/>
              </a:rPr>
              <a:t> </a:t>
            </a:r>
            <a:r>
              <a:rPr lang="en-US" sz="2800" dirty="0" err="1" smtClean="0">
                <a:sym typeface="Wingdings" panose="05000000000000000000" pitchFamily="2" charset="2"/>
              </a:rPr>
              <a:t>Tổng</a:t>
            </a:r>
            <a:r>
              <a:rPr lang="en-US" sz="2800" dirty="0" smtClean="0">
                <a:sym typeface="Wingdings" panose="05000000000000000000" pitchFamily="2" charset="2"/>
              </a:rPr>
              <a:t> </a:t>
            </a:r>
            <a:r>
              <a:rPr lang="en-US" sz="2800" dirty="0" err="1" smtClean="0">
                <a:sym typeface="Wingdings" panose="05000000000000000000" pitchFamily="2" charset="2"/>
              </a:rPr>
              <a:t>lượng</a:t>
            </a:r>
            <a:r>
              <a:rPr lang="en-US" sz="2800" dirty="0" smtClean="0">
                <a:sym typeface="Wingdings" panose="05000000000000000000" pitchFamily="2" charset="2"/>
              </a:rPr>
              <a:t> </a:t>
            </a:r>
            <a:r>
              <a:rPr lang="en-US" sz="2800" dirty="0" err="1" smtClean="0">
                <a:sym typeface="Wingdings" panose="05000000000000000000" pitchFamily="2" charset="2"/>
              </a:rPr>
              <a:t>phân</a:t>
            </a:r>
            <a:r>
              <a:rPr lang="en-US" sz="2800" dirty="0" smtClean="0">
                <a:sym typeface="Wingdings" panose="05000000000000000000" pitchFamily="2" charset="2"/>
              </a:rPr>
              <a:t> </a:t>
            </a:r>
            <a:r>
              <a:rPr lang="en-US" sz="2800" dirty="0" err="1" smtClean="0">
                <a:sym typeface="Wingdings" panose="05000000000000000000" pitchFamily="2" charset="2"/>
              </a:rPr>
              <a:t>khoảng</a:t>
            </a:r>
            <a:r>
              <a:rPr lang="en-US" sz="2800" dirty="0" smtClean="0">
                <a:sym typeface="Wingdings" panose="05000000000000000000" pitchFamily="2" charset="2"/>
              </a:rPr>
              <a:t> 64 </a:t>
            </a:r>
            <a:r>
              <a:rPr lang="en-US" sz="2800" dirty="0" err="1" smtClean="0">
                <a:sym typeface="Wingdings" panose="05000000000000000000" pitchFamily="2" charset="2"/>
              </a:rPr>
              <a:t>triệu</a:t>
            </a:r>
            <a:r>
              <a:rPr lang="en-US" sz="2800" dirty="0" smtClean="0">
                <a:sym typeface="Wingdings" panose="05000000000000000000" pitchFamily="2" charset="2"/>
              </a:rPr>
              <a:t> </a:t>
            </a:r>
            <a:r>
              <a:rPr lang="en-US" sz="2800" dirty="0" err="1" smtClean="0">
                <a:sym typeface="Wingdings" panose="05000000000000000000" pitchFamily="2" charset="2"/>
              </a:rPr>
              <a:t>tấn</a:t>
            </a:r>
            <a:r>
              <a:rPr lang="en-US" sz="2800" dirty="0" smtClean="0">
                <a:sym typeface="Wingdings" panose="05000000000000000000" pitchFamily="2" charset="2"/>
              </a:rPr>
              <a:t> </a:t>
            </a:r>
            <a:r>
              <a:rPr lang="en-US" sz="2800" dirty="0" err="1" smtClean="0">
                <a:sym typeface="Wingdings" panose="05000000000000000000" pitchFamily="2" charset="2"/>
              </a:rPr>
              <a:t>và</a:t>
            </a:r>
            <a:r>
              <a:rPr lang="en-US" sz="2800" dirty="0" smtClean="0">
                <a:sym typeface="Wingdings" panose="05000000000000000000" pitchFamily="2" charset="2"/>
              </a:rPr>
              <a:t> </a:t>
            </a:r>
            <a:r>
              <a:rPr lang="en-US" sz="2800" dirty="0" err="1" smtClean="0">
                <a:sym typeface="Wingdings" panose="05000000000000000000" pitchFamily="2" charset="2"/>
              </a:rPr>
              <a:t>nước</a:t>
            </a:r>
            <a:r>
              <a:rPr lang="en-US" sz="2800" dirty="0" smtClean="0">
                <a:sym typeface="Wingdings" panose="05000000000000000000" pitchFamily="2" charset="2"/>
              </a:rPr>
              <a:t> </a:t>
            </a:r>
            <a:r>
              <a:rPr lang="en-US" sz="2800" dirty="0" err="1" smtClean="0">
                <a:sym typeface="Wingdings" panose="05000000000000000000" pitchFamily="2" charset="2"/>
              </a:rPr>
              <a:t>tiểu</a:t>
            </a:r>
            <a:r>
              <a:rPr lang="en-US" sz="2800" dirty="0" smtClean="0">
                <a:sym typeface="Wingdings" panose="05000000000000000000" pitchFamily="2" charset="2"/>
              </a:rPr>
              <a:t> 63 </a:t>
            </a:r>
            <a:r>
              <a:rPr lang="en-US" sz="2800" dirty="0" err="1" smtClean="0">
                <a:sym typeface="Wingdings" panose="05000000000000000000" pitchFamily="2" charset="2"/>
              </a:rPr>
              <a:t>triệu</a:t>
            </a:r>
            <a:r>
              <a:rPr lang="en-US" sz="2800" dirty="0" smtClean="0">
                <a:sym typeface="Wingdings" panose="05000000000000000000" pitchFamily="2" charset="2"/>
              </a:rPr>
              <a:t> m3.</a:t>
            </a:r>
          </a:p>
          <a:p>
            <a:pPr marL="514350" indent="-514350" algn="just">
              <a:buAutoNum type="arabicPeriod"/>
            </a:pPr>
            <a:r>
              <a:rPr lang="en-US" sz="2800" dirty="0" err="1" smtClean="0">
                <a:sym typeface="Wingdings" panose="05000000000000000000" pitchFamily="2" charset="2"/>
              </a:rPr>
              <a:t>Tính</a:t>
            </a:r>
            <a:r>
              <a:rPr lang="en-US" sz="2800" dirty="0" smtClean="0">
                <a:sym typeface="Wingdings" panose="05000000000000000000" pitchFamily="2" charset="2"/>
              </a:rPr>
              <a:t> </a:t>
            </a:r>
            <a:r>
              <a:rPr lang="en-US" sz="2800" dirty="0" err="1" smtClean="0">
                <a:sym typeface="Wingdings" panose="05000000000000000000" pitchFamily="2" charset="2"/>
              </a:rPr>
              <a:t>toán</a:t>
            </a:r>
            <a:r>
              <a:rPr lang="en-US" sz="2800" dirty="0" smtClean="0">
                <a:sym typeface="Wingdings" panose="05000000000000000000" pitchFamily="2" charset="2"/>
              </a:rPr>
              <a:t> </a:t>
            </a:r>
            <a:r>
              <a:rPr lang="en-US" sz="2800" dirty="0" err="1" smtClean="0">
                <a:sym typeface="Wingdings" panose="05000000000000000000" pitchFamily="2" charset="2"/>
              </a:rPr>
              <a:t>hàm</a:t>
            </a:r>
            <a:r>
              <a:rPr lang="en-US" sz="2800" dirty="0" smtClean="0">
                <a:sym typeface="Wingdings" panose="05000000000000000000" pitchFamily="2" charset="2"/>
              </a:rPr>
              <a:t> </a:t>
            </a:r>
            <a:r>
              <a:rPr lang="en-US" sz="2800" dirty="0" err="1" smtClean="0">
                <a:sym typeface="Wingdings" panose="05000000000000000000" pitchFamily="2" charset="2"/>
              </a:rPr>
              <a:t>lượng</a:t>
            </a:r>
            <a:r>
              <a:rPr lang="en-US" sz="2800" dirty="0" smtClean="0">
                <a:sym typeface="Wingdings" panose="05000000000000000000" pitchFamily="2" charset="2"/>
              </a:rPr>
              <a:t> </a:t>
            </a:r>
            <a:r>
              <a:rPr lang="en-US" sz="2800" dirty="0" err="1" smtClean="0">
                <a:sym typeface="Wingdings" panose="05000000000000000000" pitchFamily="2" charset="2"/>
              </a:rPr>
              <a:t>chất</a:t>
            </a:r>
            <a:r>
              <a:rPr lang="en-US" sz="2800" dirty="0" smtClean="0">
                <a:sym typeface="Wingdings" panose="05000000000000000000" pitchFamily="2" charset="2"/>
              </a:rPr>
              <a:t> </a:t>
            </a:r>
            <a:r>
              <a:rPr lang="en-US" sz="2800" dirty="0" err="1" smtClean="0">
                <a:sym typeface="Wingdings" panose="05000000000000000000" pitchFamily="2" charset="2"/>
              </a:rPr>
              <a:t>hữu</a:t>
            </a:r>
            <a:r>
              <a:rPr lang="en-US" sz="2800" dirty="0" smtClean="0">
                <a:sym typeface="Wingdings" panose="05000000000000000000" pitchFamily="2" charset="2"/>
              </a:rPr>
              <a:t> </a:t>
            </a:r>
            <a:r>
              <a:rPr lang="en-US" sz="2800" dirty="0" err="1" smtClean="0">
                <a:sym typeface="Wingdings" panose="05000000000000000000" pitchFamily="2" charset="2"/>
              </a:rPr>
              <a:t>cơ</a:t>
            </a:r>
            <a:r>
              <a:rPr lang="en-US" sz="2800" dirty="0" smtClean="0">
                <a:sym typeface="Wingdings" panose="05000000000000000000" pitchFamily="2" charset="2"/>
              </a:rPr>
              <a:t> </a:t>
            </a:r>
            <a:r>
              <a:rPr lang="en-US" sz="2800" dirty="0" err="1" smtClean="0">
                <a:sym typeface="Wingdings" panose="05000000000000000000" pitchFamily="2" charset="2"/>
              </a:rPr>
              <a:t>và</a:t>
            </a:r>
            <a:r>
              <a:rPr lang="en-US" sz="2800" dirty="0" smtClean="0">
                <a:sym typeface="Wingdings" panose="05000000000000000000" pitchFamily="2" charset="2"/>
              </a:rPr>
              <a:t> NPK </a:t>
            </a:r>
            <a:r>
              <a:rPr lang="en-US" sz="2800" dirty="0" err="1" smtClean="0">
                <a:sym typeface="Wingdings" panose="05000000000000000000" pitchFamily="2" charset="2"/>
              </a:rPr>
              <a:t>trong</a:t>
            </a:r>
            <a:r>
              <a:rPr lang="en-US" sz="2800" dirty="0" smtClean="0">
                <a:sym typeface="Wingdings" panose="05000000000000000000" pitchFamily="2" charset="2"/>
              </a:rPr>
              <a:t> 64 </a:t>
            </a:r>
            <a:r>
              <a:rPr lang="en-US" sz="2800" dirty="0" err="1" smtClean="0">
                <a:sym typeface="Wingdings" panose="05000000000000000000" pitchFamily="2" charset="2"/>
              </a:rPr>
              <a:t>triệu</a:t>
            </a:r>
            <a:r>
              <a:rPr lang="en-US" sz="2800" dirty="0" smtClean="0">
                <a:sym typeface="Wingdings" panose="05000000000000000000" pitchFamily="2" charset="2"/>
              </a:rPr>
              <a:t> </a:t>
            </a:r>
            <a:r>
              <a:rPr lang="en-US" sz="2800" dirty="0" err="1" smtClean="0">
                <a:sym typeface="Wingdings" panose="05000000000000000000" pitchFamily="2" charset="2"/>
              </a:rPr>
              <a:t>tấn</a:t>
            </a:r>
            <a:r>
              <a:rPr lang="en-US" sz="2800" dirty="0" smtClean="0">
                <a:sym typeface="Wingdings" panose="05000000000000000000" pitchFamily="2" charset="2"/>
              </a:rPr>
              <a:t> </a:t>
            </a:r>
            <a:r>
              <a:rPr lang="en-US" sz="2800" dirty="0" err="1" smtClean="0">
                <a:sym typeface="Wingdings" panose="05000000000000000000" pitchFamily="2" charset="2"/>
              </a:rPr>
              <a:t>phân</a:t>
            </a:r>
            <a:r>
              <a:rPr lang="en-US" sz="2800" dirty="0" smtClean="0">
                <a:sym typeface="Wingdings" panose="05000000000000000000" pitchFamily="2" charset="2"/>
              </a:rPr>
              <a:t> </a:t>
            </a:r>
            <a:r>
              <a:rPr lang="en-US" sz="2800" dirty="0" err="1" smtClean="0">
                <a:sym typeface="Wingdings" panose="05000000000000000000" pitchFamily="2" charset="2"/>
              </a:rPr>
              <a:t>sẽ</a:t>
            </a:r>
            <a:r>
              <a:rPr lang="en-US" sz="2800" dirty="0" smtClean="0">
                <a:sym typeface="Wingdings" panose="05000000000000000000" pitchFamily="2" charset="2"/>
              </a:rPr>
              <a:t> </a:t>
            </a:r>
            <a:r>
              <a:rPr lang="en-US" sz="2800" dirty="0" err="1" smtClean="0">
                <a:sym typeface="Wingdings" panose="05000000000000000000" pitchFamily="2" charset="2"/>
              </a:rPr>
              <a:t>cho</a:t>
            </a:r>
            <a:r>
              <a:rPr lang="en-US" sz="2800" dirty="0" smtClean="0">
                <a:sym typeface="Wingdings" panose="05000000000000000000" pitchFamily="2" charset="2"/>
              </a:rPr>
              <a:t> </a:t>
            </a:r>
            <a:r>
              <a:rPr lang="en-US" sz="2800" dirty="0" err="1" smtClean="0">
                <a:sym typeface="Wingdings" panose="05000000000000000000" pitchFamily="2" charset="2"/>
              </a:rPr>
              <a:t>khoảng</a:t>
            </a:r>
            <a:r>
              <a:rPr lang="en-US" sz="2800" dirty="0" smtClean="0">
                <a:sym typeface="Wingdings" panose="05000000000000000000" pitchFamily="2" charset="2"/>
              </a:rPr>
              <a:t> 17 </a:t>
            </a:r>
            <a:r>
              <a:rPr lang="en-US" sz="2800" dirty="0" err="1" smtClean="0">
                <a:sym typeface="Wingdings" panose="05000000000000000000" pitchFamily="2" charset="2"/>
              </a:rPr>
              <a:t>triệu</a:t>
            </a:r>
            <a:r>
              <a:rPr lang="en-US" sz="2800" dirty="0" smtClean="0">
                <a:sym typeface="Wingdings" panose="05000000000000000000" pitchFamily="2" charset="2"/>
              </a:rPr>
              <a:t> </a:t>
            </a:r>
            <a:r>
              <a:rPr lang="en-US" sz="2800" dirty="0" err="1" smtClean="0">
                <a:sym typeface="Wingdings" panose="05000000000000000000" pitchFamily="2" charset="2"/>
              </a:rPr>
              <a:t>tấn</a:t>
            </a:r>
            <a:r>
              <a:rPr lang="en-US" sz="2800" dirty="0" smtClean="0">
                <a:sym typeface="Wingdings" panose="05000000000000000000" pitchFamily="2" charset="2"/>
              </a:rPr>
              <a:t> </a:t>
            </a:r>
            <a:r>
              <a:rPr lang="en-US" sz="2800" dirty="0" err="1" smtClean="0">
                <a:sym typeface="Wingdings" panose="05000000000000000000" pitchFamily="2" charset="2"/>
              </a:rPr>
              <a:t>phân</a:t>
            </a:r>
            <a:r>
              <a:rPr lang="en-US" sz="2800" dirty="0" smtClean="0">
                <a:sym typeface="Wingdings" panose="05000000000000000000" pitchFamily="2" charset="2"/>
              </a:rPr>
              <a:t> </a:t>
            </a:r>
            <a:r>
              <a:rPr lang="en-US" sz="2800" dirty="0" err="1" smtClean="0">
                <a:sym typeface="Wingdings" panose="05000000000000000000" pitchFamily="2" charset="2"/>
              </a:rPr>
              <a:t>bón</a:t>
            </a:r>
            <a:r>
              <a:rPr lang="en-US" sz="2800" dirty="0" smtClean="0">
                <a:sym typeface="Wingdings" panose="05000000000000000000" pitchFamily="2" charset="2"/>
              </a:rPr>
              <a:t> </a:t>
            </a:r>
            <a:r>
              <a:rPr lang="en-US" sz="2800" dirty="0" err="1" smtClean="0">
                <a:sym typeface="Wingdings" panose="05000000000000000000" pitchFamily="2" charset="2"/>
              </a:rPr>
              <a:t>hữu</a:t>
            </a:r>
            <a:r>
              <a:rPr lang="en-US" sz="2800" dirty="0" smtClean="0">
                <a:sym typeface="Wingdings" panose="05000000000000000000" pitchFamily="2" charset="2"/>
              </a:rPr>
              <a:t> </a:t>
            </a:r>
            <a:r>
              <a:rPr lang="en-US" sz="2800" dirty="0" err="1" smtClean="0">
                <a:sym typeface="Wingdings" panose="05000000000000000000" pitchFamily="2" charset="2"/>
              </a:rPr>
              <a:t>cơ</a:t>
            </a:r>
            <a:r>
              <a:rPr lang="en-US" sz="2800" dirty="0" smtClean="0">
                <a:sym typeface="Wingdings" panose="05000000000000000000" pitchFamily="2" charset="2"/>
              </a:rPr>
              <a:t>, </a:t>
            </a:r>
            <a:r>
              <a:rPr lang="en-US" sz="2800" dirty="0" err="1" smtClean="0">
                <a:sym typeface="Wingdings" panose="05000000000000000000" pitchFamily="2" charset="2"/>
              </a:rPr>
              <a:t>thay</a:t>
            </a:r>
            <a:r>
              <a:rPr lang="en-US" sz="2800" dirty="0" smtClean="0">
                <a:sym typeface="Wingdings" panose="05000000000000000000" pitchFamily="2" charset="2"/>
              </a:rPr>
              <a:t> </a:t>
            </a:r>
            <a:r>
              <a:rPr lang="en-US" sz="2800" dirty="0" err="1" smtClean="0">
                <a:sym typeface="Wingdings" panose="05000000000000000000" pitchFamily="2" charset="2"/>
              </a:rPr>
              <a:t>thế</a:t>
            </a:r>
            <a:r>
              <a:rPr lang="en-US" sz="2800" dirty="0" smtClean="0">
                <a:sym typeface="Wingdings" panose="05000000000000000000" pitchFamily="2" charset="2"/>
              </a:rPr>
              <a:t> </a:t>
            </a:r>
            <a:r>
              <a:rPr lang="en-US" sz="2800" dirty="0" err="1" smtClean="0">
                <a:sym typeface="Wingdings" panose="05000000000000000000" pitchFamily="2" charset="2"/>
              </a:rPr>
              <a:t>được</a:t>
            </a:r>
            <a:r>
              <a:rPr lang="en-US" sz="2800" dirty="0" smtClean="0">
                <a:sym typeface="Wingdings" panose="05000000000000000000" pitchFamily="2" charset="2"/>
              </a:rPr>
              <a:t> </a:t>
            </a:r>
            <a:r>
              <a:rPr lang="en-US" sz="2800" dirty="0" err="1" smtClean="0">
                <a:sym typeface="Wingdings" panose="05000000000000000000" pitchFamily="2" charset="2"/>
              </a:rPr>
              <a:t>khoảng</a:t>
            </a:r>
            <a:r>
              <a:rPr lang="en-US" sz="2800" dirty="0" smtClean="0">
                <a:sym typeface="Wingdings" panose="05000000000000000000" pitchFamily="2" charset="2"/>
              </a:rPr>
              <a:t> 0,3 </a:t>
            </a:r>
            <a:r>
              <a:rPr lang="en-US" sz="2800" dirty="0" err="1" smtClean="0">
                <a:sym typeface="Wingdings" panose="05000000000000000000" pitchFamily="2" charset="2"/>
              </a:rPr>
              <a:t>triệu</a:t>
            </a:r>
            <a:r>
              <a:rPr lang="en-US" sz="2800" dirty="0" smtClean="0">
                <a:sym typeface="Wingdings" panose="05000000000000000000" pitchFamily="2" charset="2"/>
              </a:rPr>
              <a:t> </a:t>
            </a:r>
            <a:r>
              <a:rPr lang="en-US" sz="2800" dirty="0" err="1" smtClean="0">
                <a:sym typeface="Wingdings" panose="05000000000000000000" pitchFamily="2" charset="2"/>
              </a:rPr>
              <a:t>tấn</a:t>
            </a:r>
            <a:r>
              <a:rPr lang="en-US" sz="2800" dirty="0" smtClean="0">
                <a:sym typeface="Wingdings" panose="05000000000000000000" pitchFamily="2" charset="2"/>
              </a:rPr>
              <a:t> </a:t>
            </a:r>
            <a:r>
              <a:rPr lang="en-US" sz="2800" dirty="0" err="1" smtClean="0">
                <a:sym typeface="Wingdings" panose="05000000000000000000" pitchFamily="2" charset="2"/>
              </a:rPr>
              <a:t>đạm</a:t>
            </a:r>
            <a:r>
              <a:rPr lang="en-US" sz="2800" dirty="0" smtClean="0">
                <a:sym typeface="Wingdings" panose="05000000000000000000" pitchFamily="2" charset="2"/>
              </a:rPr>
              <a:t>, 0,19 </a:t>
            </a:r>
            <a:r>
              <a:rPr lang="en-US" sz="2800" dirty="0" err="1" smtClean="0">
                <a:sym typeface="Wingdings" panose="05000000000000000000" pitchFamily="2" charset="2"/>
              </a:rPr>
              <a:t>triệu</a:t>
            </a:r>
            <a:r>
              <a:rPr lang="en-US" sz="2800" dirty="0" smtClean="0">
                <a:sym typeface="Wingdings" panose="05000000000000000000" pitchFamily="2" charset="2"/>
              </a:rPr>
              <a:t> </a:t>
            </a:r>
            <a:r>
              <a:rPr lang="en-US" sz="2800" dirty="0" err="1" smtClean="0">
                <a:sym typeface="Wingdings" panose="05000000000000000000" pitchFamily="2" charset="2"/>
              </a:rPr>
              <a:t>tấn</a:t>
            </a:r>
            <a:r>
              <a:rPr lang="en-US" sz="2800" dirty="0" smtClean="0">
                <a:sym typeface="Wingdings" panose="05000000000000000000" pitchFamily="2" charset="2"/>
              </a:rPr>
              <a:t> </a:t>
            </a:r>
            <a:r>
              <a:rPr lang="en-US" sz="2800" dirty="0" err="1" smtClean="0">
                <a:sym typeface="Wingdings" panose="05000000000000000000" pitchFamily="2" charset="2"/>
              </a:rPr>
              <a:t>lân</a:t>
            </a:r>
            <a:r>
              <a:rPr lang="en-US" sz="2800" dirty="0" smtClean="0">
                <a:sym typeface="Wingdings" panose="05000000000000000000" pitchFamily="2" charset="2"/>
              </a:rPr>
              <a:t> </a:t>
            </a:r>
            <a:r>
              <a:rPr lang="en-US" sz="2800" dirty="0" err="1" smtClean="0">
                <a:sym typeface="Wingdings" panose="05000000000000000000" pitchFamily="2" charset="2"/>
              </a:rPr>
              <a:t>và</a:t>
            </a:r>
            <a:r>
              <a:rPr lang="en-US" sz="2800" dirty="0" smtClean="0">
                <a:sym typeface="Wingdings" panose="05000000000000000000" pitchFamily="2" charset="2"/>
              </a:rPr>
              <a:t> 0,58 </a:t>
            </a:r>
            <a:r>
              <a:rPr lang="en-US" sz="2800" dirty="0" err="1" smtClean="0">
                <a:sym typeface="Wingdings" panose="05000000000000000000" pitchFamily="2" charset="2"/>
              </a:rPr>
              <a:t>triệu</a:t>
            </a:r>
            <a:r>
              <a:rPr lang="en-US" sz="2800" dirty="0" smtClean="0">
                <a:sym typeface="Wingdings" panose="05000000000000000000" pitchFamily="2" charset="2"/>
              </a:rPr>
              <a:t> </a:t>
            </a:r>
            <a:r>
              <a:rPr lang="en-US" sz="2800" dirty="0" err="1" smtClean="0">
                <a:sym typeface="Wingdings" panose="05000000000000000000" pitchFamily="2" charset="2"/>
              </a:rPr>
              <a:t>tấn</a:t>
            </a:r>
            <a:r>
              <a:rPr lang="en-US" sz="2800" dirty="0" smtClean="0">
                <a:sym typeface="Wingdings" panose="05000000000000000000" pitchFamily="2" charset="2"/>
              </a:rPr>
              <a:t> kali, </a:t>
            </a:r>
            <a:r>
              <a:rPr lang="en-US" sz="2800" dirty="0" err="1" smtClean="0">
                <a:sym typeface="Wingdings" panose="05000000000000000000" pitchFamily="2" charset="2"/>
              </a:rPr>
              <a:t>có</a:t>
            </a:r>
            <a:r>
              <a:rPr lang="en-US" sz="2800" dirty="0" smtClean="0">
                <a:sym typeface="Wingdings" panose="05000000000000000000" pitchFamily="2" charset="2"/>
              </a:rPr>
              <a:t> </a:t>
            </a:r>
            <a:r>
              <a:rPr lang="en-US" sz="2800" dirty="0" err="1" smtClean="0">
                <a:sym typeface="Wingdings" panose="05000000000000000000" pitchFamily="2" charset="2"/>
              </a:rPr>
              <a:t>thể</a:t>
            </a:r>
            <a:r>
              <a:rPr lang="en-US" sz="2800" dirty="0" smtClean="0">
                <a:sym typeface="Wingdings" panose="05000000000000000000" pitchFamily="2" charset="2"/>
              </a:rPr>
              <a:t> </a:t>
            </a:r>
            <a:r>
              <a:rPr lang="en-US" sz="2800" dirty="0" err="1" smtClean="0">
                <a:sym typeface="Wingdings" panose="05000000000000000000" pitchFamily="2" charset="2"/>
              </a:rPr>
              <a:t>thay</a:t>
            </a:r>
            <a:r>
              <a:rPr lang="en-US" sz="2800" dirty="0" smtClean="0">
                <a:sym typeface="Wingdings" panose="05000000000000000000" pitchFamily="2" charset="2"/>
              </a:rPr>
              <a:t> </a:t>
            </a:r>
            <a:r>
              <a:rPr lang="en-US" sz="2800" dirty="0" err="1" smtClean="0">
                <a:sym typeface="Wingdings" panose="05000000000000000000" pitchFamily="2" charset="2"/>
              </a:rPr>
              <a:t>thế</a:t>
            </a:r>
            <a:r>
              <a:rPr lang="en-US" sz="2800" dirty="0" smtClean="0">
                <a:sym typeface="Wingdings" panose="05000000000000000000" pitchFamily="2" charset="2"/>
              </a:rPr>
              <a:t> </a:t>
            </a:r>
            <a:r>
              <a:rPr lang="en-US" sz="2800" dirty="0" err="1" smtClean="0">
                <a:sym typeface="Wingdings" panose="05000000000000000000" pitchFamily="2" charset="2"/>
              </a:rPr>
              <a:t>một</a:t>
            </a:r>
            <a:r>
              <a:rPr lang="en-US" sz="2800" dirty="0" smtClean="0">
                <a:sym typeface="Wingdings" panose="05000000000000000000" pitchFamily="2" charset="2"/>
              </a:rPr>
              <a:t> </a:t>
            </a:r>
            <a:r>
              <a:rPr lang="en-US" sz="2800" dirty="0" err="1" smtClean="0">
                <a:sym typeface="Wingdings" panose="05000000000000000000" pitchFamily="2" charset="2"/>
              </a:rPr>
              <a:t>phần</a:t>
            </a:r>
            <a:r>
              <a:rPr lang="en-US" sz="2800" dirty="0" smtClean="0">
                <a:sym typeface="Wingdings" panose="05000000000000000000" pitchFamily="2" charset="2"/>
              </a:rPr>
              <a:t> </a:t>
            </a:r>
            <a:r>
              <a:rPr lang="en-US" sz="2800" dirty="0" err="1" smtClean="0">
                <a:sym typeface="Wingdings" panose="05000000000000000000" pitchFamily="2" charset="2"/>
              </a:rPr>
              <a:t>phân</a:t>
            </a:r>
            <a:r>
              <a:rPr lang="en-US" sz="2800" dirty="0" smtClean="0">
                <a:sym typeface="Wingdings" panose="05000000000000000000" pitchFamily="2" charset="2"/>
              </a:rPr>
              <a:t> </a:t>
            </a:r>
            <a:r>
              <a:rPr lang="en-US" sz="2800" dirty="0" err="1" smtClean="0">
                <a:sym typeface="Wingdings" panose="05000000000000000000" pitchFamily="2" charset="2"/>
              </a:rPr>
              <a:t>bón</a:t>
            </a:r>
            <a:r>
              <a:rPr lang="en-US" sz="2800" dirty="0" smtClean="0">
                <a:sym typeface="Wingdings" panose="05000000000000000000" pitchFamily="2" charset="2"/>
              </a:rPr>
              <a:t> </a:t>
            </a:r>
            <a:r>
              <a:rPr lang="en-US" sz="2800" dirty="0" err="1" smtClean="0">
                <a:sym typeface="Wingdings" panose="05000000000000000000" pitchFamily="2" charset="2"/>
              </a:rPr>
              <a:t>vô</a:t>
            </a:r>
            <a:r>
              <a:rPr lang="en-US" sz="2800" dirty="0" smtClean="0">
                <a:sym typeface="Wingdings" panose="05000000000000000000" pitchFamily="2" charset="2"/>
              </a:rPr>
              <a:t> </a:t>
            </a:r>
            <a:r>
              <a:rPr lang="en-US" sz="2800" dirty="0" err="1" smtClean="0">
                <a:sym typeface="Wingdings" panose="05000000000000000000" pitchFamily="2" charset="2"/>
              </a:rPr>
              <a:t>cơ</a:t>
            </a:r>
            <a:r>
              <a:rPr lang="en-US" sz="2800" dirty="0" smtClean="0">
                <a:sym typeface="Wingdings" panose="05000000000000000000" pitchFamily="2" charset="2"/>
              </a:rPr>
              <a:t> </a:t>
            </a:r>
            <a:r>
              <a:rPr lang="en-US" sz="2800" dirty="0" err="1" smtClean="0">
                <a:sym typeface="Wingdings" panose="05000000000000000000" pitchFamily="2" charset="2"/>
              </a:rPr>
              <a:t>nhập</a:t>
            </a:r>
            <a:r>
              <a:rPr lang="en-US" sz="2800" dirty="0" smtClean="0">
                <a:sym typeface="Wingdings" panose="05000000000000000000" pitchFamily="2" charset="2"/>
              </a:rPr>
              <a:t> </a:t>
            </a:r>
            <a:r>
              <a:rPr lang="en-US" sz="2800" dirty="0" err="1" smtClean="0">
                <a:sym typeface="Wingdings" panose="05000000000000000000" pitchFamily="2" charset="2"/>
              </a:rPr>
              <a:t>khẩu</a:t>
            </a:r>
            <a:r>
              <a:rPr lang="en-US" sz="2800" dirty="0" smtClean="0">
                <a:sym typeface="Wingdings" panose="05000000000000000000" pitchFamily="2" charset="2"/>
              </a:rPr>
              <a:t> (</a:t>
            </a:r>
            <a:r>
              <a:rPr lang="en-US" sz="2800" dirty="0" err="1" smtClean="0">
                <a:sym typeface="Wingdings" panose="05000000000000000000" pitchFamily="2" charset="2"/>
              </a:rPr>
              <a:t>năm</a:t>
            </a:r>
            <a:r>
              <a:rPr lang="en-US" sz="2800" dirty="0" smtClean="0">
                <a:sym typeface="Wingdings" panose="05000000000000000000" pitchFamily="2" charset="2"/>
              </a:rPr>
              <a:t> 2017 </a:t>
            </a:r>
            <a:r>
              <a:rPr lang="en-US" sz="2800" dirty="0" err="1" smtClean="0">
                <a:sym typeface="Wingdings" panose="05000000000000000000" pitchFamily="2" charset="2"/>
              </a:rPr>
              <a:t>nước</a:t>
            </a:r>
            <a:r>
              <a:rPr lang="en-US" sz="2800" dirty="0" smtClean="0">
                <a:sym typeface="Wingdings" panose="05000000000000000000" pitchFamily="2" charset="2"/>
              </a:rPr>
              <a:t> ta </a:t>
            </a:r>
            <a:r>
              <a:rPr lang="en-US" sz="2800" dirty="0" err="1" smtClean="0">
                <a:sym typeface="Wingdings" panose="05000000000000000000" pitchFamily="2" charset="2"/>
              </a:rPr>
              <a:t>nhập</a:t>
            </a:r>
            <a:r>
              <a:rPr lang="en-US" sz="2800" dirty="0" smtClean="0">
                <a:sym typeface="Wingdings" panose="05000000000000000000" pitchFamily="2" charset="2"/>
              </a:rPr>
              <a:t> 4,6 </a:t>
            </a:r>
            <a:r>
              <a:rPr lang="en-US" sz="2800" dirty="0" err="1" smtClean="0">
                <a:sym typeface="Wingdings" panose="05000000000000000000" pitchFamily="2" charset="2"/>
              </a:rPr>
              <a:t>triệu</a:t>
            </a:r>
            <a:r>
              <a:rPr lang="en-US" sz="2800" dirty="0" smtClean="0">
                <a:sym typeface="Wingdings" panose="05000000000000000000" pitchFamily="2" charset="2"/>
              </a:rPr>
              <a:t> </a:t>
            </a:r>
            <a:r>
              <a:rPr lang="en-US" sz="2800" dirty="0" err="1" smtClean="0">
                <a:sym typeface="Wingdings" panose="05000000000000000000" pitchFamily="2" charset="2"/>
              </a:rPr>
              <a:t>tấn</a:t>
            </a:r>
            <a:r>
              <a:rPr lang="en-US" sz="2800" dirty="0" smtClean="0">
                <a:sym typeface="Wingdings" panose="05000000000000000000" pitchFamily="2" charset="2"/>
              </a:rPr>
              <a:t> </a:t>
            </a:r>
            <a:r>
              <a:rPr lang="en-US" sz="2800" dirty="0" err="1" smtClean="0">
                <a:sym typeface="Wingdings" panose="05000000000000000000" pitchFamily="2" charset="2"/>
              </a:rPr>
              <a:t>phân</a:t>
            </a:r>
            <a:r>
              <a:rPr lang="en-US" sz="2800" dirty="0" smtClean="0">
                <a:sym typeface="Wingdings" panose="05000000000000000000" pitchFamily="2" charset="2"/>
              </a:rPr>
              <a:t> </a:t>
            </a:r>
            <a:r>
              <a:rPr lang="en-US" sz="2800" dirty="0" err="1" smtClean="0">
                <a:sym typeface="Wingdings" panose="05000000000000000000" pitchFamily="2" charset="2"/>
              </a:rPr>
              <a:t>vô</a:t>
            </a:r>
            <a:r>
              <a:rPr lang="en-US" sz="2800" dirty="0" smtClean="0">
                <a:sym typeface="Wingdings" panose="05000000000000000000" pitchFamily="2" charset="2"/>
              </a:rPr>
              <a:t> </a:t>
            </a:r>
            <a:r>
              <a:rPr lang="en-US" sz="2800" dirty="0" err="1" smtClean="0">
                <a:sym typeface="Wingdings" panose="05000000000000000000" pitchFamily="2" charset="2"/>
              </a:rPr>
              <a:t>cơ</a:t>
            </a:r>
            <a:r>
              <a:rPr lang="en-US" sz="2800" dirty="0" smtClean="0">
                <a:sym typeface="Wingdings" panose="05000000000000000000" pitchFamily="2" charset="2"/>
              </a:rPr>
              <a:t>, </a:t>
            </a:r>
            <a:r>
              <a:rPr lang="en-US" sz="2800" dirty="0" err="1" smtClean="0">
                <a:sym typeface="Wingdings" panose="05000000000000000000" pitchFamily="2" charset="2"/>
              </a:rPr>
              <a:t>trị</a:t>
            </a:r>
            <a:r>
              <a:rPr lang="en-US" sz="2800" dirty="0" smtClean="0">
                <a:sym typeface="Wingdings" panose="05000000000000000000" pitchFamily="2" charset="2"/>
              </a:rPr>
              <a:t> </a:t>
            </a:r>
            <a:r>
              <a:rPr lang="en-US" sz="2800" dirty="0" err="1" smtClean="0">
                <a:sym typeface="Wingdings" panose="05000000000000000000" pitchFamily="2" charset="2"/>
              </a:rPr>
              <a:t>giá</a:t>
            </a:r>
            <a:r>
              <a:rPr lang="en-US" sz="2800" smtClean="0">
                <a:sym typeface="Wingdings" panose="05000000000000000000" pitchFamily="2" charset="2"/>
              </a:rPr>
              <a:t> 1,2 </a:t>
            </a:r>
            <a:r>
              <a:rPr lang="en-US" sz="2800" dirty="0" err="1" smtClean="0">
                <a:sym typeface="Wingdings" panose="05000000000000000000" pitchFamily="2" charset="2"/>
              </a:rPr>
              <a:t>tỷ</a:t>
            </a:r>
            <a:r>
              <a:rPr lang="en-US" sz="2800" dirty="0" smtClean="0">
                <a:sym typeface="Wingdings" panose="05000000000000000000" pitchFamily="2" charset="2"/>
              </a:rPr>
              <a:t> USD)</a:t>
            </a:r>
          </a:p>
          <a:p>
            <a:pPr marL="514350" indent="-514350" algn="just">
              <a:buAutoNum type="arabicPeriod"/>
            </a:pPr>
            <a:endParaRPr lang="en-US" sz="2800" dirty="0" smtClean="0"/>
          </a:p>
          <a:p>
            <a:pPr marL="514350" indent="-514350" algn="just">
              <a:buAutoNum type="arabicPeriod"/>
            </a:pPr>
            <a:endParaRPr lang="en-US" sz="2800" dirty="0"/>
          </a:p>
        </p:txBody>
      </p:sp>
      <p:sp>
        <p:nvSpPr>
          <p:cNvPr id="3" name="Rectangle 2"/>
          <p:cNvSpPr/>
          <p:nvPr/>
        </p:nvSpPr>
        <p:spPr>
          <a:xfrm>
            <a:off x="6324600" y="6287558"/>
            <a:ext cx="2634054" cy="369332"/>
          </a:xfrm>
          <a:prstGeom prst="rect">
            <a:avLst/>
          </a:prstGeom>
        </p:spPr>
        <p:txBody>
          <a:bodyPr wrap="none">
            <a:spAutoFit/>
          </a:bodyPr>
          <a:lstStyle/>
          <a:p>
            <a:pPr lvl="0" algn="r"/>
            <a:r>
              <a:rPr lang="en-US" altLang="en-US" i="1" dirty="0">
                <a:solidFill>
                  <a:srgbClr val="002060"/>
                </a:solidFill>
                <a:ea typeface="Arial" charset="0"/>
                <a:hlinkClick r:id="rId3"/>
              </a:rPr>
              <a:t>http://www.lcasp.org.vn</a:t>
            </a:r>
            <a:r>
              <a:rPr lang="en-US" altLang="en-US" i="1" dirty="0">
                <a:solidFill>
                  <a:srgbClr val="002060"/>
                </a:solidFill>
                <a:ea typeface="Arial" charset="0"/>
              </a:rPr>
              <a:t> </a:t>
            </a:r>
          </a:p>
        </p:txBody>
      </p:sp>
    </p:spTree>
    <p:extLst>
      <p:ext uri="{BB962C8B-B14F-4D97-AF65-F5344CB8AC3E}">
        <p14:creationId xmlns:p14="http://schemas.microsoft.com/office/powerpoint/2010/main" val="1973231538"/>
      </p:ext>
    </p:extLst>
  </p:cSld>
  <p:clrMapOvr>
    <a:masterClrMapping/>
  </p:clrMapOvr>
  <p:transition spd="slow">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8736" y="155575"/>
            <a:ext cx="7662864" cy="1143000"/>
          </a:xfrm>
        </p:spPr>
        <p:txBody>
          <a:bodyPr/>
          <a:lstStyle/>
          <a:p>
            <a:r>
              <a:rPr lang="en-US" altLang="en-US" sz="2800" b="1" dirty="0" smtClean="0">
                <a:solidFill>
                  <a:srgbClr val="984807"/>
                </a:solidFill>
                <a:latin typeface="Arial" charset="0"/>
                <a:ea typeface="Arial" charset="0"/>
              </a:rPr>
              <a:t>LCASP ĐÓNG </a:t>
            </a:r>
            <a:r>
              <a:rPr lang="en-US" altLang="en-US" sz="2800" b="1" dirty="0">
                <a:solidFill>
                  <a:srgbClr val="984807"/>
                </a:solidFill>
                <a:latin typeface="Arial" charset="0"/>
                <a:ea typeface="Arial" charset="0"/>
              </a:rPr>
              <a:t>GÓP THAY ĐỔI </a:t>
            </a:r>
            <a:r>
              <a:rPr lang="en-US" altLang="en-US" sz="2800" b="1" dirty="0" smtClean="0">
                <a:solidFill>
                  <a:srgbClr val="984807"/>
                </a:solidFill>
                <a:latin typeface="Arial" charset="0"/>
                <a:ea typeface="Arial" charset="0"/>
              </a:rPr>
              <a:t>CHÍNH SÁCH</a:t>
            </a:r>
            <a:endParaRPr lang="vi-VN" sz="2800" dirty="0"/>
          </a:p>
        </p:txBody>
      </p:sp>
      <p:sp>
        <p:nvSpPr>
          <p:cNvPr id="3" name="Content Placeholder 2"/>
          <p:cNvSpPr>
            <a:spLocks noGrp="1"/>
          </p:cNvSpPr>
          <p:nvPr>
            <p:ph idx="1"/>
          </p:nvPr>
        </p:nvSpPr>
        <p:spPr>
          <a:xfrm>
            <a:off x="457200" y="1369368"/>
            <a:ext cx="8229600" cy="5105330"/>
          </a:xfrm>
        </p:spPr>
        <p:txBody>
          <a:bodyPr/>
          <a:lstStyle/>
          <a:p>
            <a:pPr marL="514350" indent="-514350" algn="just">
              <a:buAutoNum type="arabicPeriod"/>
            </a:pPr>
            <a:r>
              <a:rPr lang="sq-AL" sz="2500" dirty="0" smtClean="0">
                <a:latin typeface="Arial" pitchFamily="34" charset="0"/>
                <a:cs typeface="Arial" pitchFamily="34" charset="0"/>
              </a:rPr>
              <a:t>Dự </a:t>
            </a:r>
            <a:r>
              <a:rPr lang="sq-AL" sz="2500" dirty="0">
                <a:latin typeface="Arial" pitchFamily="34" charset="0"/>
                <a:cs typeface="Arial" pitchFamily="34" charset="0"/>
              </a:rPr>
              <a:t>án đã </a:t>
            </a:r>
            <a:r>
              <a:rPr lang="en-US" sz="2500" dirty="0" err="1" smtClean="0">
                <a:latin typeface="Arial" pitchFamily="34" charset="0"/>
                <a:cs typeface="Arial" pitchFamily="34" charset="0"/>
              </a:rPr>
              <a:t>phối</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hợp</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với</a:t>
            </a:r>
            <a:r>
              <a:rPr lang="en-US" sz="2500" dirty="0" smtClean="0">
                <a:latin typeface="Arial" pitchFamily="34" charset="0"/>
                <a:cs typeface="Arial" pitchFamily="34" charset="0"/>
              </a:rPr>
              <a:t> </a:t>
            </a:r>
            <a:r>
              <a:rPr lang="sq-AL" sz="2500" dirty="0" smtClean="0">
                <a:latin typeface="Arial" pitchFamily="34" charset="0"/>
                <a:cs typeface="Arial" pitchFamily="34" charset="0"/>
              </a:rPr>
              <a:t>Cục </a:t>
            </a:r>
            <a:r>
              <a:rPr lang="sq-AL" sz="2500" dirty="0">
                <a:latin typeface="Arial" pitchFamily="34" charset="0"/>
                <a:cs typeface="Arial" pitchFamily="34" charset="0"/>
              </a:rPr>
              <a:t>Chăn nuôi </a:t>
            </a:r>
            <a:r>
              <a:rPr lang="sq-AL" sz="2500" dirty="0" smtClean="0">
                <a:latin typeface="Arial" pitchFamily="34" charset="0"/>
                <a:cs typeface="Arial" pitchFamily="34" charset="0"/>
              </a:rPr>
              <a:t>trong </a:t>
            </a:r>
            <a:r>
              <a:rPr lang="sq-AL" sz="2500" dirty="0">
                <a:latin typeface="Arial" pitchFamily="34" charset="0"/>
                <a:cs typeface="Arial" pitchFamily="34" charset="0"/>
              </a:rPr>
              <a:t>công tác xây dựng Luật Chăn nuôi và các Thông tư, Nghị định (phần Môi trường chăn nuôi</a:t>
            </a:r>
            <a:r>
              <a:rPr lang="sq-AL" sz="2500" dirty="0" smtClean="0">
                <a:latin typeface="Arial" pitchFamily="34" charset="0"/>
                <a:cs typeface="Arial" pitchFamily="34" charset="0"/>
              </a:rPr>
              <a:t>)</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theo</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định</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hướng</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sử</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dụng</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chất</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thải</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chăn</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nuôi</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cho</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mục</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đích</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trồng</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trọt</a:t>
            </a:r>
            <a:r>
              <a:rPr lang="en-US" sz="2500" dirty="0" smtClean="0">
                <a:latin typeface="Arial" pitchFamily="34" charset="0"/>
                <a:cs typeface="Arial" pitchFamily="34" charset="0"/>
              </a:rPr>
              <a:t>.</a:t>
            </a:r>
          </a:p>
          <a:p>
            <a:pPr marL="514350" indent="-514350" algn="just">
              <a:buAutoNum type="arabicPeriod"/>
            </a:pPr>
            <a:r>
              <a:rPr lang="en-US" sz="2500" dirty="0" err="1" smtClean="0">
                <a:latin typeface="Arial" pitchFamily="34" charset="0"/>
                <a:cs typeface="Arial" pitchFamily="34" charset="0"/>
              </a:rPr>
              <a:t>Phối</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hợp</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với</a:t>
            </a:r>
            <a:r>
              <a:rPr lang="sq-AL" sz="2500" dirty="0" smtClean="0">
                <a:latin typeface="Arial" pitchFamily="34" charset="0"/>
                <a:cs typeface="Arial" pitchFamily="34" charset="0"/>
              </a:rPr>
              <a:t> </a:t>
            </a:r>
            <a:r>
              <a:rPr lang="sq-AL" sz="2500" dirty="0">
                <a:latin typeface="Arial" pitchFamily="34" charset="0"/>
                <a:cs typeface="Arial" pitchFamily="34" charset="0"/>
              </a:rPr>
              <a:t>Cục Bảo vệ thực vật trong công tác xây dựng Quy chuẩn kỹ thuật Quốc gia về nước thải chăn nuôi dùng trong trồng </a:t>
            </a:r>
            <a:r>
              <a:rPr lang="sq-AL" sz="2500" dirty="0" smtClean="0">
                <a:latin typeface="Arial" pitchFamily="34" charset="0"/>
                <a:cs typeface="Arial" pitchFamily="34" charset="0"/>
              </a:rPr>
              <a:t>trọt</a:t>
            </a:r>
            <a:r>
              <a:rPr lang="en-US" sz="2500" dirty="0" smtClean="0">
                <a:latin typeface="Arial" pitchFamily="34" charset="0"/>
                <a:cs typeface="Arial" pitchFamily="34" charset="0"/>
              </a:rPr>
              <a:t>.</a:t>
            </a:r>
          </a:p>
          <a:p>
            <a:pPr marL="514350" indent="-514350" algn="just">
              <a:buAutoNum type="arabicPeriod"/>
            </a:pPr>
            <a:r>
              <a:rPr lang="en-US" sz="2500" dirty="0" smtClean="0">
                <a:latin typeface="Arial" pitchFamily="34" charset="0"/>
                <a:cs typeface="Arial" pitchFamily="34" charset="0"/>
              </a:rPr>
              <a:t>P</a:t>
            </a:r>
            <a:r>
              <a:rPr lang="sq-AL" sz="2500" dirty="0" smtClean="0">
                <a:latin typeface="Arial" pitchFamily="34" charset="0"/>
                <a:cs typeface="Arial" pitchFamily="34" charset="0"/>
              </a:rPr>
              <a:t>hối </a:t>
            </a:r>
            <a:r>
              <a:rPr lang="sq-AL" sz="2500" dirty="0">
                <a:latin typeface="Arial" pitchFamily="34" charset="0"/>
                <a:cs typeface="Arial" pitchFamily="34" charset="0"/>
              </a:rPr>
              <a:t>hợp với Học viện Nông nghiệp Việt Nam đưa các tiến bộ kỹ thuật về xử lý môi trường chăn nuôi vào giáo trình giảng dạy “Chuồng trại và quản lý chất thải chăn </a:t>
            </a:r>
            <a:r>
              <a:rPr lang="sq-AL" sz="2500" dirty="0" smtClean="0">
                <a:latin typeface="Arial" pitchFamily="34" charset="0"/>
                <a:cs typeface="Arial" pitchFamily="34" charset="0"/>
              </a:rPr>
              <a:t>nuôi”</a:t>
            </a:r>
            <a:endParaRPr lang="vi-VN" sz="2500" dirty="0">
              <a:latin typeface="Arial" pitchFamily="34" charset="0"/>
              <a:cs typeface="Arial" pitchFamily="34" charset="0"/>
            </a:endParaRP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328737"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392812" y="6248400"/>
            <a:ext cx="2598788" cy="461665"/>
          </a:xfrm>
          <a:prstGeom prst="rect">
            <a:avLst/>
          </a:prstGeom>
        </p:spPr>
        <p:txBody>
          <a:bodyPr wrap="none">
            <a:spAutoFit/>
          </a:bodyPr>
          <a:lstStyle/>
          <a:p>
            <a:pPr lvl="0"/>
            <a:r>
              <a:rPr lang="en-US" altLang="en-US" sz="2400" i="1" dirty="0">
                <a:solidFill>
                  <a:srgbClr val="002060"/>
                </a:solidFill>
                <a:ea typeface="Arial" charset="0"/>
                <a:hlinkClick r:id="rId3"/>
              </a:rPr>
              <a:t>www.lcasp.org.vn</a:t>
            </a:r>
            <a:endParaRPr lang="vi-VN" sz="2400" dirty="0">
              <a:solidFill>
                <a:srgbClr val="000000"/>
              </a:solidFill>
            </a:endParaRPr>
          </a:p>
        </p:txBody>
      </p:sp>
    </p:spTree>
    <p:extLst>
      <p:ext uri="{BB962C8B-B14F-4D97-AF65-F5344CB8AC3E}">
        <p14:creationId xmlns:p14="http://schemas.microsoft.com/office/powerpoint/2010/main" val="2337638520"/>
      </p:ext>
    </p:extLst>
  </p:cSld>
  <p:clrMapOvr>
    <a:masterClrMapping/>
  </p:clrMapOvr>
  <p:transition spd="slow">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5" name="TextBox 1048600"/>
          <p:cNvSpPr txBox="1"/>
          <p:nvPr/>
        </p:nvSpPr>
        <p:spPr>
          <a:xfrm>
            <a:off x="1066800" y="4670953"/>
            <a:ext cx="7772400" cy="1470024"/>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ctr" eaLnBrk="1" latinLnBrk="1" hangingPunct="1"/>
            <a:r>
              <a:rPr lang="en-US" altLang="en-US" sz="4400" b="1" dirty="0">
                <a:solidFill>
                  <a:srgbClr val="C00000"/>
                </a:solidFill>
                <a:latin typeface="Calibri" pitchFamily="34" charset="0"/>
              </a:rPr>
              <a:t>CHÂN THÀNH CẢM ƠN </a:t>
            </a:r>
          </a:p>
          <a:p>
            <a:pPr lvl="0" algn="ctr" eaLnBrk="1" latinLnBrk="1" hangingPunct="1"/>
            <a:r>
              <a:rPr lang="en-US" altLang="en-US" sz="2400" b="1" dirty="0">
                <a:solidFill>
                  <a:srgbClr val="C00000"/>
                </a:solidFill>
                <a:latin typeface="Arial" pitchFamily="34" charset="0"/>
                <a:cs typeface="Arial" pitchFamily="34" charset="0"/>
              </a:rPr>
              <a:t>Email: </a:t>
            </a:r>
            <a:r>
              <a:rPr lang="en-US" altLang="en-US" sz="2400" b="1" dirty="0" smtClean="0">
                <a:solidFill>
                  <a:srgbClr val="C00000"/>
                </a:solidFill>
                <a:latin typeface="Arial" pitchFamily="34" charset="0"/>
                <a:cs typeface="Arial" pitchFamily="34" charset="0"/>
                <a:hlinkClick r:id="rId2"/>
              </a:rPr>
              <a:t>nguyenthe.hinh@gmail.com</a:t>
            </a:r>
            <a:endParaRPr lang="en-US" altLang="en-US" sz="2400" b="1" dirty="0" smtClean="0">
              <a:solidFill>
                <a:srgbClr val="C00000"/>
              </a:solidFill>
              <a:latin typeface="Arial" pitchFamily="34" charset="0"/>
              <a:cs typeface="Arial" pitchFamily="34" charset="0"/>
            </a:endParaRPr>
          </a:p>
          <a:p>
            <a:pPr lvl="0" algn="ctr" eaLnBrk="1" latinLnBrk="1" hangingPunct="1"/>
            <a:r>
              <a:rPr lang="en-US" altLang="en-US" sz="2400" b="1" dirty="0" err="1" smtClean="0">
                <a:solidFill>
                  <a:srgbClr val="C00000"/>
                </a:solidFill>
                <a:latin typeface="Arial" pitchFamily="34" charset="0"/>
                <a:cs typeface="Arial" pitchFamily="34" charset="0"/>
              </a:rPr>
              <a:t>Điện</a:t>
            </a:r>
            <a:r>
              <a:rPr lang="en-US" altLang="en-US" sz="2400" b="1" dirty="0" smtClean="0">
                <a:solidFill>
                  <a:srgbClr val="C00000"/>
                </a:solidFill>
                <a:latin typeface="Arial" pitchFamily="34" charset="0"/>
                <a:cs typeface="Arial" pitchFamily="34" charset="0"/>
              </a:rPr>
              <a:t> </a:t>
            </a:r>
            <a:r>
              <a:rPr lang="en-US" altLang="en-US" sz="2400" b="1" dirty="0" err="1" smtClean="0">
                <a:solidFill>
                  <a:srgbClr val="C00000"/>
                </a:solidFill>
                <a:latin typeface="Arial" pitchFamily="34" charset="0"/>
                <a:cs typeface="Arial" pitchFamily="34" charset="0"/>
              </a:rPr>
              <a:t>thoại</a:t>
            </a:r>
            <a:r>
              <a:rPr lang="en-US" altLang="en-US" sz="2400" b="1" dirty="0" smtClean="0">
                <a:solidFill>
                  <a:srgbClr val="C00000"/>
                </a:solidFill>
                <a:latin typeface="Arial" pitchFamily="34" charset="0"/>
                <a:cs typeface="Arial" pitchFamily="34" charset="0"/>
              </a:rPr>
              <a:t>: 0913247782</a:t>
            </a:r>
            <a:endParaRPr lang="en-US" altLang="en-US" sz="2400" b="1" dirty="0">
              <a:solidFill>
                <a:srgbClr val="C00000"/>
              </a:solidFill>
              <a:latin typeface="Arial" pitchFamily="34" charset="0"/>
              <a:cs typeface="Arial" pitchFamily="34" charset="0"/>
            </a:endParaRPr>
          </a:p>
        </p:txBody>
      </p:sp>
      <p:sp>
        <p:nvSpPr>
          <p:cNvPr id="1048636" name="TextBox 1048601"/>
          <p:cNvSpPr txBox="1"/>
          <p:nvPr/>
        </p:nvSpPr>
        <p:spPr>
          <a:xfrm>
            <a:off x="2133600" y="990600"/>
            <a:ext cx="4724400" cy="701040"/>
          </a:xfrm>
          <a:prstGeom prst="rect">
            <a:avLst/>
          </a:prstGeom>
          <a:noFill/>
          <a:ln>
            <a:noFill/>
          </a:ln>
        </p:spPr>
        <p:txBody>
          <a:bodyPr vert="horz" lIns="91440" tIns="45720" rIns="91440" bIns="4572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ctr" eaLnBrk="1" latinLnBrk="1" hangingPunct="1"/>
            <a:r>
              <a:rPr lang="en-US" altLang="en-US" sz="2000" b="1" dirty="0">
                <a:solidFill>
                  <a:schemeClr val="lt1"/>
                </a:solidFill>
                <a:latin typeface="Calibri" pitchFamily="34" charset="0"/>
              </a:rPr>
              <a:t>BAN QUẢN LÝ CÁC DỰ ÁN NÔNG NGHIỆP</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107429"/>
            <a:ext cx="1435760" cy="1402830"/>
          </a:xfrm>
          <a:prstGeom prst="rect">
            <a:avLst/>
          </a:prstGeom>
        </p:spPr>
      </p:pic>
      <p:sp>
        <p:nvSpPr>
          <p:cNvPr id="13" name="Rectangle 12"/>
          <p:cNvSpPr/>
          <p:nvPr/>
        </p:nvSpPr>
        <p:spPr>
          <a:xfrm>
            <a:off x="6400800" y="6324600"/>
            <a:ext cx="2634054" cy="369332"/>
          </a:xfrm>
          <a:prstGeom prst="rect">
            <a:avLst/>
          </a:prstGeom>
        </p:spPr>
        <p:txBody>
          <a:bodyPr wrap="none">
            <a:spAutoFit/>
          </a:bodyPr>
          <a:lstStyle/>
          <a:p>
            <a:pPr lvl="0" algn="r"/>
            <a:r>
              <a:rPr lang="en-US" altLang="en-US" i="1" dirty="0">
                <a:solidFill>
                  <a:srgbClr val="002060"/>
                </a:solidFill>
                <a:ea typeface="Arial" charset="0"/>
                <a:hlinkClick r:id="rId4"/>
              </a:rPr>
              <a:t>http://www.lcasp.org.vn</a:t>
            </a:r>
            <a:r>
              <a:rPr lang="en-US" altLang="en-US" i="1" dirty="0">
                <a:solidFill>
                  <a:srgbClr val="002060"/>
                </a:solidFill>
                <a:ea typeface="Arial" charset="0"/>
              </a:rPr>
              <a:t> </a:t>
            </a:r>
          </a:p>
        </p:txBody>
      </p:sp>
      <p:pic>
        <p:nvPicPr>
          <p:cNvPr id="8" name="Picture 7"/>
          <p:cNvPicPr>
            <a:picLocks noChangeAspect="1"/>
          </p:cNvPicPr>
          <p:nvPr/>
        </p:nvPicPr>
        <p:blipFill>
          <a:blip r:embed="rId5"/>
          <a:stretch>
            <a:fillRect/>
          </a:stretch>
        </p:blipFill>
        <p:spPr>
          <a:xfrm>
            <a:off x="1828800" y="326620"/>
            <a:ext cx="6477000" cy="4108325"/>
          </a:xfrm>
          <a:prstGeom prst="rect">
            <a:avLst/>
          </a:prstGeom>
        </p:spPr>
      </p:pic>
    </p:spTree>
    <p:extLst>
      <p:ext uri="{BB962C8B-B14F-4D97-AF65-F5344CB8AC3E}">
        <p14:creationId xmlns:p14="http://schemas.microsoft.com/office/powerpoint/2010/main" val="4177964151"/>
      </p:ext>
    </p:extLst>
  </p:cSld>
  <p:clrMapOvr>
    <a:masterClrMapping/>
  </p:clrMapOvr>
  <p:transition spd="slow">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5" name="Title 1"/>
          <p:cNvSpPr>
            <a:spLocks noGrp="1"/>
          </p:cNvSpPr>
          <p:nvPr>
            <p:ph type="title"/>
          </p:nvPr>
        </p:nvSpPr>
        <p:spPr>
          <a:xfrm>
            <a:off x="1447800" y="0"/>
            <a:ext cx="7696200" cy="1417637"/>
          </a:xfrm>
        </p:spPr>
        <p:txBody>
          <a:bodyPr/>
          <a:lstStyle/>
          <a:p>
            <a:r>
              <a:rPr lang="en-US" altLang="en-US" sz="2800" b="1" dirty="0">
                <a:solidFill>
                  <a:srgbClr val="984807"/>
                </a:solidFill>
                <a:latin typeface="Times New Roman" pitchFamily="18" charset="0"/>
              </a:rPr>
              <a:t>TIỀM NĂNG NGUỒN CHẤT THẢI CHĂN NUÔI LÀM PHÂN BÓN HỮU CƠ</a:t>
            </a:r>
            <a:endParaRPr lang="en-US" sz="2800" dirty="0">
              <a:solidFill>
                <a:srgbClr val="0070C0"/>
              </a:solidFill>
              <a:latin typeface="Arial" panose="020B0604020202020204" pitchFamily="34" charset="0"/>
              <a:cs typeface="Arial" panose="020B0604020202020204" pitchFamily="34" charset="0"/>
            </a:endParaRPr>
          </a:p>
        </p:txBody>
      </p:sp>
      <p:pic>
        <p:nvPicPr>
          <p:cNvPr id="2097161" name="Picture 3" descr="Logo LCASP .jpg"/>
          <p:cNvPicPr>
            <a:picLocks/>
          </p:cNvPicPr>
          <p:nvPr/>
        </p:nvPicPr>
        <p:blipFill>
          <a:blip r:embed="rId2"/>
          <a:srcRect/>
          <a:stretch>
            <a:fillRect/>
          </a:stretch>
        </p:blipFill>
        <p:spPr>
          <a:xfrm>
            <a:off x="0" y="0"/>
            <a:ext cx="1328737" cy="1295400"/>
          </a:xfrm>
          <a:prstGeom prst="rect">
            <a:avLst/>
          </a:prstGeom>
          <a:noFill/>
          <a:ln>
            <a:noFill/>
          </a:ln>
        </p:spPr>
      </p:pic>
      <p:sp>
        <p:nvSpPr>
          <p:cNvPr id="2" name="Content Placeholder 1"/>
          <p:cNvSpPr>
            <a:spLocks noGrp="1"/>
          </p:cNvSpPr>
          <p:nvPr>
            <p:ph idx="1"/>
          </p:nvPr>
        </p:nvSpPr>
        <p:spPr>
          <a:xfrm>
            <a:off x="457200" y="1295400"/>
            <a:ext cx="8229600" cy="4953000"/>
          </a:xfrm>
        </p:spPr>
        <p:txBody>
          <a:bodyPr/>
          <a:lstStyle/>
          <a:p>
            <a:pPr marL="0" indent="0" algn="just">
              <a:buNone/>
            </a:pPr>
            <a:r>
              <a:rPr lang="en-US" altLang="en-US" sz="2400" dirty="0" smtClean="0">
                <a:latin typeface="Arial" charset="0"/>
                <a:ea typeface="Arial" charset="0"/>
              </a:rPr>
              <a:t>3. </a:t>
            </a:r>
            <a:r>
              <a:rPr lang="en-US" altLang="en-US" sz="2400" dirty="0" err="1" smtClean="0">
                <a:latin typeface="Arial" charset="0"/>
                <a:ea typeface="Arial" charset="0"/>
              </a:rPr>
              <a:t>Chăn</a:t>
            </a:r>
            <a:r>
              <a:rPr lang="en-US" altLang="en-US" sz="2400" dirty="0" smtClean="0">
                <a:latin typeface="Arial" charset="0"/>
                <a:ea typeface="Arial" charset="0"/>
              </a:rPr>
              <a:t> </a:t>
            </a:r>
            <a:r>
              <a:rPr lang="en-US" altLang="en-US" sz="2400" dirty="0" err="1" smtClean="0">
                <a:latin typeface="Arial" charset="0"/>
                <a:ea typeface="Arial" charset="0"/>
              </a:rPr>
              <a:t>nuôi</a:t>
            </a:r>
            <a:r>
              <a:rPr lang="en-US" altLang="en-US" sz="2400" dirty="0" smtClean="0">
                <a:latin typeface="Arial" charset="0"/>
                <a:ea typeface="Arial" charset="0"/>
              </a:rPr>
              <a:t> </a:t>
            </a:r>
            <a:r>
              <a:rPr lang="en-US" altLang="en-US" sz="2400" dirty="0" err="1" smtClean="0">
                <a:latin typeface="Arial" charset="0"/>
                <a:ea typeface="Arial" charset="0"/>
              </a:rPr>
              <a:t>của</a:t>
            </a:r>
            <a:r>
              <a:rPr lang="en-US" altLang="en-US" sz="2400" dirty="0" smtClean="0">
                <a:latin typeface="Arial" charset="0"/>
                <a:ea typeface="Arial" charset="0"/>
              </a:rPr>
              <a:t> </a:t>
            </a:r>
            <a:r>
              <a:rPr lang="en-US" altLang="en-US" sz="2400" dirty="0" err="1" smtClean="0">
                <a:latin typeface="Arial" charset="0"/>
                <a:ea typeface="Arial" charset="0"/>
              </a:rPr>
              <a:t>nước</a:t>
            </a:r>
            <a:r>
              <a:rPr lang="en-US" altLang="en-US" sz="2400" dirty="0" smtClean="0">
                <a:latin typeface="Arial" charset="0"/>
                <a:ea typeface="Arial" charset="0"/>
              </a:rPr>
              <a:t> ta </a:t>
            </a:r>
            <a:r>
              <a:rPr lang="en-US" altLang="en-US" sz="2400" dirty="0" err="1" smtClean="0">
                <a:latin typeface="Arial" charset="0"/>
                <a:ea typeface="Arial" charset="0"/>
              </a:rPr>
              <a:t>sử</a:t>
            </a:r>
            <a:r>
              <a:rPr lang="en-US" altLang="en-US" sz="2400" dirty="0" smtClean="0">
                <a:latin typeface="Arial" charset="0"/>
                <a:ea typeface="Arial" charset="0"/>
              </a:rPr>
              <a:t> </a:t>
            </a:r>
            <a:r>
              <a:rPr lang="en-US" altLang="en-US" sz="2400" dirty="0" err="1" smtClean="0">
                <a:latin typeface="Arial" charset="0"/>
                <a:ea typeface="Arial" charset="0"/>
              </a:rPr>
              <a:t>dụng</a:t>
            </a:r>
            <a:r>
              <a:rPr lang="en-US" altLang="en-US" sz="2400" dirty="0" smtClean="0">
                <a:latin typeface="Arial" charset="0"/>
                <a:ea typeface="Arial" charset="0"/>
              </a:rPr>
              <a:t> </a:t>
            </a:r>
            <a:r>
              <a:rPr lang="en-US" altLang="en-US" sz="2400" dirty="0" err="1" smtClean="0">
                <a:latin typeface="Arial" charset="0"/>
                <a:ea typeface="Arial" charset="0"/>
              </a:rPr>
              <a:t>quá</a:t>
            </a:r>
            <a:r>
              <a:rPr lang="en-US" altLang="en-US" sz="2400" dirty="0" smtClean="0">
                <a:latin typeface="Arial" charset="0"/>
                <a:ea typeface="Arial" charset="0"/>
              </a:rPr>
              <a:t> </a:t>
            </a:r>
            <a:r>
              <a:rPr lang="en-US" altLang="en-US" sz="2400" dirty="0" err="1" smtClean="0">
                <a:latin typeface="Arial" charset="0"/>
                <a:ea typeface="Arial" charset="0"/>
              </a:rPr>
              <a:t>nhiều</a:t>
            </a:r>
            <a:r>
              <a:rPr lang="en-US" altLang="en-US" sz="2400" dirty="0" smtClean="0">
                <a:latin typeface="Arial" charset="0"/>
                <a:ea typeface="Arial" charset="0"/>
              </a:rPr>
              <a:t> </a:t>
            </a:r>
            <a:r>
              <a:rPr lang="en-US" altLang="en-US" sz="2400" dirty="0" err="1" smtClean="0">
                <a:latin typeface="Arial" charset="0"/>
                <a:ea typeface="Arial" charset="0"/>
              </a:rPr>
              <a:t>nước</a:t>
            </a:r>
            <a:r>
              <a:rPr lang="en-US" altLang="en-US" sz="2400" dirty="0" smtClean="0">
                <a:latin typeface="Arial" charset="0"/>
                <a:ea typeface="Arial" charset="0"/>
              </a:rPr>
              <a:t>, </a:t>
            </a:r>
            <a:r>
              <a:rPr lang="en-US" altLang="en-US" sz="2400" dirty="0" err="1" smtClean="0">
                <a:latin typeface="Arial" charset="0"/>
                <a:ea typeface="Arial" charset="0"/>
              </a:rPr>
              <a:t>hàng</a:t>
            </a:r>
            <a:r>
              <a:rPr lang="en-US" altLang="en-US" sz="2400" dirty="0" smtClean="0">
                <a:latin typeface="Arial" charset="0"/>
                <a:ea typeface="Arial" charset="0"/>
              </a:rPr>
              <a:t> </a:t>
            </a:r>
            <a:r>
              <a:rPr lang="en-US" altLang="en-US" sz="2400" dirty="0" err="1" smtClean="0">
                <a:latin typeface="Arial" charset="0"/>
                <a:ea typeface="Arial" charset="0"/>
              </a:rPr>
              <a:t>năm</a:t>
            </a:r>
            <a:r>
              <a:rPr lang="en-US" altLang="en-US" sz="2400" dirty="0" smtClean="0">
                <a:latin typeface="Arial" charset="0"/>
                <a:ea typeface="Arial" charset="0"/>
              </a:rPr>
              <a:t> </a:t>
            </a:r>
            <a:r>
              <a:rPr lang="en-US" altLang="en-US" sz="2400" dirty="0" err="1" smtClean="0">
                <a:latin typeface="Arial" charset="0"/>
                <a:ea typeface="Arial" charset="0"/>
              </a:rPr>
              <a:t>có</a:t>
            </a:r>
            <a:r>
              <a:rPr lang="en-US" altLang="en-US" sz="2400" dirty="0" smtClean="0">
                <a:latin typeface="Arial" charset="0"/>
                <a:ea typeface="Arial" charset="0"/>
              </a:rPr>
              <a:t> </a:t>
            </a:r>
            <a:r>
              <a:rPr lang="en-US" altLang="en-US" sz="2400" dirty="0" err="1" smtClean="0">
                <a:latin typeface="Arial" charset="0"/>
                <a:ea typeface="Arial" charset="0"/>
              </a:rPr>
              <a:t>hơn</a:t>
            </a:r>
            <a:r>
              <a:rPr lang="en-US" altLang="en-US" sz="2400" dirty="0" smtClean="0">
                <a:latin typeface="Arial" charset="0"/>
                <a:ea typeface="Arial" charset="0"/>
              </a:rPr>
              <a:t> 300 </a:t>
            </a:r>
            <a:r>
              <a:rPr lang="en-US" altLang="en-US" sz="2400" dirty="0" err="1" smtClean="0">
                <a:latin typeface="Arial" charset="0"/>
                <a:ea typeface="Arial" charset="0"/>
              </a:rPr>
              <a:t>triệu</a:t>
            </a:r>
            <a:r>
              <a:rPr lang="en-US" altLang="en-US" sz="2400" dirty="0" smtClean="0">
                <a:latin typeface="Arial" charset="0"/>
                <a:ea typeface="Arial" charset="0"/>
              </a:rPr>
              <a:t> m3 </a:t>
            </a:r>
            <a:r>
              <a:rPr lang="en-US" altLang="en-US" sz="2400" dirty="0" err="1" smtClean="0">
                <a:latin typeface="Arial" charset="0"/>
                <a:ea typeface="Arial" charset="0"/>
              </a:rPr>
              <a:t>chất</a:t>
            </a:r>
            <a:r>
              <a:rPr lang="en-US" altLang="en-US" sz="2400" dirty="0" smtClean="0">
                <a:latin typeface="Arial" charset="0"/>
                <a:ea typeface="Arial" charset="0"/>
              </a:rPr>
              <a:t> </a:t>
            </a:r>
            <a:r>
              <a:rPr lang="en-US" altLang="en-US" sz="2400" dirty="0" err="1" smtClean="0">
                <a:latin typeface="Arial" charset="0"/>
                <a:ea typeface="Arial" charset="0"/>
              </a:rPr>
              <a:t>thải</a:t>
            </a:r>
            <a:r>
              <a:rPr lang="en-US" altLang="en-US" sz="2400" dirty="0" smtClean="0">
                <a:latin typeface="Arial" charset="0"/>
                <a:ea typeface="Arial" charset="0"/>
              </a:rPr>
              <a:t> </a:t>
            </a:r>
            <a:r>
              <a:rPr lang="en-US" altLang="en-US" sz="2400" dirty="0" err="1" smtClean="0">
                <a:latin typeface="Arial" charset="0"/>
                <a:ea typeface="Arial" charset="0"/>
              </a:rPr>
              <a:t>lỏng</a:t>
            </a:r>
            <a:r>
              <a:rPr lang="en-US" altLang="en-US" sz="2400" dirty="0" smtClean="0">
                <a:latin typeface="Arial" charset="0"/>
                <a:ea typeface="Arial" charset="0"/>
              </a:rPr>
              <a:t> </a:t>
            </a:r>
            <a:r>
              <a:rPr lang="en-US" altLang="en-US" sz="2400" dirty="0" err="1" smtClean="0">
                <a:latin typeface="Arial" charset="0"/>
                <a:ea typeface="Arial" charset="0"/>
              </a:rPr>
              <a:t>xả</a:t>
            </a:r>
            <a:r>
              <a:rPr lang="en-US" altLang="en-US" sz="2400" dirty="0" smtClean="0">
                <a:latin typeface="Arial" charset="0"/>
                <a:ea typeface="Arial" charset="0"/>
              </a:rPr>
              <a:t> </a:t>
            </a:r>
            <a:r>
              <a:rPr lang="en-US" altLang="en-US" sz="2400" dirty="0" err="1" smtClean="0">
                <a:latin typeface="Arial" charset="0"/>
                <a:ea typeface="Arial" charset="0"/>
              </a:rPr>
              <a:t>thải</a:t>
            </a:r>
            <a:r>
              <a:rPr lang="en-US" altLang="en-US" sz="2400" dirty="0" smtClean="0">
                <a:latin typeface="Arial" charset="0"/>
                <a:ea typeface="Arial" charset="0"/>
              </a:rPr>
              <a:t> </a:t>
            </a:r>
            <a:r>
              <a:rPr lang="en-US" altLang="en-US" sz="2400" dirty="0" err="1" smtClean="0">
                <a:latin typeface="Arial" charset="0"/>
                <a:ea typeface="Arial" charset="0"/>
              </a:rPr>
              <a:t>trực</a:t>
            </a:r>
            <a:r>
              <a:rPr lang="en-US" altLang="en-US" sz="2400" dirty="0" smtClean="0">
                <a:latin typeface="Arial" charset="0"/>
                <a:ea typeface="Arial" charset="0"/>
              </a:rPr>
              <a:t> </a:t>
            </a:r>
            <a:r>
              <a:rPr lang="en-US" altLang="en-US" sz="2400" dirty="0" err="1" smtClean="0">
                <a:latin typeface="Arial" charset="0"/>
                <a:ea typeface="Arial" charset="0"/>
              </a:rPr>
              <a:t>tiếp</a:t>
            </a:r>
            <a:r>
              <a:rPr lang="en-US" altLang="en-US" sz="2400" dirty="0" smtClean="0">
                <a:latin typeface="Arial" charset="0"/>
                <a:ea typeface="Arial" charset="0"/>
              </a:rPr>
              <a:t> </a:t>
            </a:r>
            <a:r>
              <a:rPr lang="en-US" altLang="en-US" sz="2400" dirty="0" err="1" smtClean="0">
                <a:latin typeface="Arial" charset="0"/>
                <a:ea typeface="Arial" charset="0"/>
              </a:rPr>
              <a:t>ra</a:t>
            </a:r>
            <a:r>
              <a:rPr lang="en-US" altLang="en-US" sz="2400" dirty="0" smtClean="0">
                <a:latin typeface="Arial" charset="0"/>
                <a:ea typeface="Arial" charset="0"/>
              </a:rPr>
              <a:t> </a:t>
            </a:r>
            <a:r>
              <a:rPr lang="en-US" altLang="en-US" sz="2400" dirty="0" err="1" smtClean="0">
                <a:latin typeface="Arial" charset="0"/>
                <a:ea typeface="Arial" charset="0"/>
              </a:rPr>
              <a:t>môi</a:t>
            </a:r>
            <a:r>
              <a:rPr lang="en-US" altLang="en-US" sz="2400" dirty="0" smtClean="0">
                <a:latin typeface="Arial" charset="0"/>
                <a:ea typeface="Arial" charset="0"/>
              </a:rPr>
              <a:t> </a:t>
            </a:r>
            <a:r>
              <a:rPr lang="en-US" altLang="en-US" sz="2400" dirty="0" err="1" smtClean="0">
                <a:latin typeface="Arial" charset="0"/>
                <a:ea typeface="Arial" charset="0"/>
              </a:rPr>
              <a:t>trường</a:t>
            </a:r>
            <a:r>
              <a:rPr lang="en-US" altLang="en-US" sz="2400" dirty="0" smtClean="0">
                <a:latin typeface="Arial" charset="0"/>
                <a:ea typeface="Arial" charset="0"/>
              </a:rPr>
              <a:t> </a:t>
            </a:r>
            <a:r>
              <a:rPr lang="en-US" altLang="en-US" sz="2400" dirty="0" err="1" smtClean="0">
                <a:latin typeface="Arial" charset="0"/>
                <a:ea typeface="Arial" charset="0"/>
              </a:rPr>
              <a:t>hoặc</a:t>
            </a:r>
            <a:r>
              <a:rPr lang="en-US" altLang="en-US" sz="2400" dirty="0" smtClean="0">
                <a:latin typeface="Arial" charset="0"/>
                <a:ea typeface="Arial" charset="0"/>
              </a:rPr>
              <a:t> </a:t>
            </a:r>
            <a:r>
              <a:rPr lang="en-US" altLang="en-US" sz="2400" dirty="0" err="1" smtClean="0">
                <a:latin typeface="Arial" charset="0"/>
                <a:ea typeface="Arial" charset="0"/>
              </a:rPr>
              <a:t>gián</a:t>
            </a:r>
            <a:r>
              <a:rPr lang="en-US" altLang="en-US" sz="2400" dirty="0" smtClean="0">
                <a:latin typeface="Arial" charset="0"/>
                <a:ea typeface="Arial" charset="0"/>
              </a:rPr>
              <a:t> </a:t>
            </a:r>
            <a:r>
              <a:rPr lang="en-US" altLang="en-US" sz="2400" dirty="0" err="1" smtClean="0">
                <a:latin typeface="Arial" charset="0"/>
                <a:ea typeface="Arial" charset="0"/>
              </a:rPr>
              <a:t>tiếp</a:t>
            </a:r>
            <a:r>
              <a:rPr lang="en-US" altLang="en-US" sz="2400" dirty="0" smtClean="0">
                <a:latin typeface="Arial" charset="0"/>
                <a:ea typeface="Arial" charset="0"/>
              </a:rPr>
              <a:t> qua </a:t>
            </a:r>
            <a:r>
              <a:rPr lang="en-US" altLang="en-US" sz="2400" dirty="0" err="1" smtClean="0">
                <a:latin typeface="Arial" charset="0"/>
                <a:ea typeface="Arial" charset="0"/>
              </a:rPr>
              <a:t>hầm</a:t>
            </a:r>
            <a:r>
              <a:rPr lang="en-US" altLang="en-US" sz="2400" dirty="0" smtClean="0">
                <a:latin typeface="Arial" charset="0"/>
                <a:ea typeface="Arial" charset="0"/>
              </a:rPr>
              <a:t> </a:t>
            </a:r>
            <a:r>
              <a:rPr lang="en-US" altLang="en-US" sz="2400" dirty="0" err="1" smtClean="0">
                <a:latin typeface="Arial" charset="0"/>
                <a:ea typeface="Arial" charset="0"/>
              </a:rPr>
              <a:t>bioga</a:t>
            </a:r>
            <a:r>
              <a:rPr lang="en-US" altLang="en-US" sz="2400" dirty="0" smtClean="0">
                <a:latin typeface="Arial" charset="0"/>
                <a:ea typeface="Arial" charset="0"/>
              </a:rPr>
              <a:t>. Chi </a:t>
            </a:r>
            <a:r>
              <a:rPr lang="en-US" altLang="en-US" sz="2400" dirty="0" err="1" smtClean="0">
                <a:latin typeface="Arial" charset="0"/>
                <a:ea typeface="Arial" charset="0"/>
              </a:rPr>
              <a:t>phí</a:t>
            </a:r>
            <a:r>
              <a:rPr lang="en-US" altLang="en-US" sz="2400" dirty="0" smtClean="0">
                <a:latin typeface="Arial" charset="0"/>
                <a:ea typeface="Arial" charset="0"/>
              </a:rPr>
              <a:t> </a:t>
            </a:r>
            <a:r>
              <a:rPr lang="en-US" altLang="en-US" sz="2400" dirty="0" err="1" smtClean="0">
                <a:latin typeface="Arial" charset="0"/>
                <a:ea typeface="Arial" charset="0"/>
              </a:rPr>
              <a:t>xử</a:t>
            </a:r>
            <a:r>
              <a:rPr lang="en-US" altLang="en-US" sz="2400" dirty="0" smtClean="0">
                <a:latin typeface="Arial" charset="0"/>
                <a:ea typeface="Arial" charset="0"/>
              </a:rPr>
              <a:t> </a:t>
            </a:r>
            <a:r>
              <a:rPr lang="en-US" altLang="en-US" sz="2400" dirty="0" err="1" smtClean="0">
                <a:latin typeface="Arial" charset="0"/>
                <a:ea typeface="Arial" charset="0"/>
              </a:rPr>
              <a:t>lý</a:t>
            </a:r>
            <a:r>
              <a:rPr lang="en-US" altLang="en-US" sz="2400" dirty="0" smtClean="0">
                <a:latin typeface="Arial" charset="0"/>
                <a:ea typeface="Arial" charset="0"/>
              </a:rPr>
              <a:t> </a:t>
            </a:r>
            <a:r>
              <a:rPr lang="en-US" altLang="en-US" sz="2400" dirty="0" err="1" smtClean="0">
                <a:latin typeface="Arial" charset="0"/>
                <a:ea typeface="Arial" charset="0"/>
              </a:rPr>
              <a:t>nước</a:t>
            </a:r>
            <a:r>
              <a:rPr lang="en-US" altLang="en-US" sz="2400" dirty="0" smtClean="0">
                <a:latin typeface="Arial" charset="0"/>
                <a:ea typeface="Arial" charset="0"/>
              </a:rPr>
              <a:t> </a:t>
            </a:r>
            <a:r>
              <a:rPr lang="en-US" altLang="en-US" sz="2400" dirty="0" err="1" smtClean="0">
                <a:latin typeface="Arial" charset="0"/>
                <a:ea typeface="Arial" charset="0"/>
              </a:rPr>
              <a:t>thải</a:t>
            </a:r>
            <a:r>
              <a:rPr lang="en-US" altLang="en-US" sz="2400" dirty="0" smtClean="0">
                <a:latin typeface="Arial" charset="0"/>
                <a:ea typeface="Arial" charset="0"/>
              </a:rPr>
              <a:t> </a:t>
            </a:r>
            <a:r>
              <a:rPr lang="en-US" altLang="en-US" sz="2400" dirty="0" err="1" smtClean="0">
                <a:latin typeface="Arial" charset="0"/>
                <a:ea typeface="Arial" charset="0"/>
              </a:rPr>
              <a:t>chăn</a:t>
            </a:r>
            <a:r>
              <a:rPr lang="en-US" altLang="en-US" sz="2400" dirty="0" smtClean="0">
                <a:latin typeface="Arial" charset="0"/>
                <a:ea typeface="Arial" charset="0"/>
              </a:rPr>
              <a:t> </a:t>
            </a:r>
            <a:r>
              <a:rPr lang="en-US" altLang="en-US" sz="2400" dirty="0" err="1" smtClean="0">
                <a:latin typeface="Arial" charset="0"/>
                <a:ea typeface="Arial" charset="0"/>
              </a:rPr>
              <a:t>nuôi</a:t>
            </a:r>
            <a:r>
              <a:rPr lang="en-US" altLang="en-US" sz="2400" dirty="0" smtClean="0">
                <a:latin typeface="Arial" charset="0"/>
                <a:ea typeface="Arial" charset="0"/>
              </a:rPr>
              <a:t> </a:t>
            </a:r>
            <a:r>
              <a:rPr lang="en-US" altLang="en-US" sz="2400" dirty="0" err="1" smtClean="0">
                <a:latin typeface="Arial" charset="0"/>
                <a:ea typeface="Arial" charset="0"/>
              </a:rPr>
              <a:t>đạt</a:t>
            </a:r>
            <a:r>
              <a:rPr lang="en-US" altLang="en-US" sz="2400" dirty="0" smtClean="0">
                <a:latin typeface="Arial" charset="0"/>
                <a:ea typeface="Arial" charset="0"/>
              </a:rPr>
              <a:t> QCVN 62 </a:t>
            </a:r>
            <a:r>
              <a:rPr lang="en-US" altLang="en-US" sz="2400" dirty="0" err="1" smtClean="0">
                <a:latin typeface="Arial" charset="0"/>
                <a:ea typeface="Arial" charset="0"/>
              </a:rPr>
              <a:t>để</a:t>
            </a:r>
            <a:r>
              <a:rPr lang="en-US" altLang="en-US" sz="2400" dirty="0" smtClean="0">
                <a:latin typeface="Arial" charset="0"/>
                <a:ea typeface="Arial" charset="0"/>
              </a:rPr>
              <a:t> </a:t>
            </a:r>
            <a:r>
              <a:rPr lang="en-US" altLang="en-US" sz="2400" dirty="0" err="1" smtClean="0">
                <a:latin typeface="Arial" charset="0"/>
                <a:ea typeface="Arial" charset="0"/>
              </a:rPr>
              <a:t>xả</a:t>
            </a:r>
            <a:r>
              <a:rPr lang="en-US" altLang="en-US" sz="2400" dirty="0" smtClean="0">
                <a:latin typeface="Arial" charset="0"/>
                <a:ea typeface="Arial" charset="0"/>
              </a:rPr>
              <a:t> </a:t>
            </a:r>
            <a:r>
              <a:rPr lang="en-US" altLang="en-US" sz="2400" dirty="0" err="1" smtClean="0">
                <a:latin typeface="Arial" charset="0"/>
                <a:ea typeface="Arial" charset="0"/>
              </a:rPr>
              <a:t>thải</a:t>
            </a:r>
            <a:r>
              <a:rPr lang="en-US" altLang="en-US" sz="2400" dirty="0" smtClean="0">
                <a:latin typeface="Arial" charset="0"/>
                <a:ea typeface="Arial" charset="0"/>
              </a:rPr>
              <a:t> </a:t>
            </a:r>
            <a:r>
              <a:rPr lang="en-US" altLang="en-US" sz="2400" dirty="0" err="1" smtClean="0">
                <a:latin typeface="Arial" charset="0"/>
                <a:ea typeface="Arial" charset="0"/>
              </a:rPr>
              <a:t>ra</a:t>
            </a:r>
            <a:r>
              <a:rPr lang="en-US" altLang="en-US" sz="2400" dirty="0" smtClean="0">
                <a:latin typeface="Arial" charset="0"/>
                <a:ea typeface="Arial" charset="0"/>
              </a:rPr>
              <a:t> </a:t>
            </a:r>
            <a:r>
              <a:rPr lang="en-US" altLang="en-US" sz="2400" dirty="0" err="1" smtClean="0">
                <a:latin typeface="Arial" charset="0"/>
                <a:ea typeface="Arial" charset="0"/>
              </a:rPr>
              <a:t>môi</a:t>
            </a:r>
            <a:r>
              <a:rPr lang="en-US" altLang="en-US" sz="2400" dirty="0" smtClean="0">
                <a:latin typeface="Arial" charset="0"/>
                <a:ea typeface="Arial" charset="0"/>
              </a:rPr>
              <a:t> </a:t>
            </a:r>
            <a:r>
              <a:rPr lang="en-US" altLang="en-US" sz="2400" dirty="0" err="1" smtClean="0">
                <a:latin typeface="Arial" charset="0"/>
                <a:ea typeface="Arial" charset="0"/>
              </a:rPr>
              <a:t>trường</a:t>
            </a:r>
            <a:r>
              <a:rPr lang="en-US" altLang="en-US" sz="2400" dirty="0" smtClean="0">
                <a:latin typeface="Arial" charset="0"/>
                <a:ea typeface="Arial" charset="0"/>
              </a:rPr>
              <a:t> </a:t>
            </a:r>
            <a:r>
              <a:rPr lang="en-US" altLang="en-US" sz="2400" dirty="0" err="1" smtClean="0">
                <a:latin typeface="Arial" charset="0"/>
                <a:ea typeface="Arial" charset="0"/>
              </a:rPr>
              <a:t>là</a:t>
            </a:r>
            <a:r>
              <a:rPr lang="en-US" altLang="en-US" sz="2400" dirty="0" smtClean="0">
                <a:latin typeface="Arial" charset="0"/>
                <a:ea typeface="Arial" charset="0"/>
              </a:rPr>
              <a:t> </a:t>
            </a:r>
            <a:r>
              <a:rPr lang="en-US" altLang="en-US" sz="2400" dirty="0" err="1" smtClean="0">
                <a:latin typeface="Arial" charset="0"/>
                <a:ea typeface="Arial" charset="0"/>
              </a:rPr>
              <a:t>rất</a:t>
            </a:r>
            <a:r>
              <a:rPr lang="en-US" altLang="en-US" sz="2400" dirty="0" smtClean="0">
                <a:latin typeface="Arial" charset="0"/>
                <a:ea typeface="Arial" charset="0"/>
              </a:rPr>
              <a:t> </a:t>
            </a:r>
            <a:r>
              <a:rPr lang="en-US" altLang="en-US" sz="2400" dirty="0" err="1" smtClean="0">
                <a:latin typeface="Arial" charset="0"/>
                <a:ea typeface="Arial" charset="0"/>
              </a:rPr>
              <a:t>tốn</a:t>
            </a:r>
            <a:r>
              <a:rPr lang="en-US" altLang="en-US" sz="2400" dirty="0" smtClean="0">
                <a:latin typeface="Arial" charset="0"/>
                <a:ea typeface="Arial" charset="0"/>
              </a:rPr>
              <a:t> </a:t>
            </a:r>
            <a:r>
              <a:rPr lang="en-US" altLang="en-US" sz="2400" dirty="0" err="1" smtClean="0">
                <a:latin typeface="Arial" charset="0"/>
                <a:ea typeface="Arial" charset="0"/>
              </a:rPr>
              <a:t>kém</a:t>
            </a:r>
            <a:r>
              <a:rPr lang="en-US" altLang="en-US" sz="2400" dirty="0" smtClean="0">
                <a:latin typeface="Arial" charset="0"/>
                <a:ea typeface="Arial" charset="0"/>
              </a:rPr>
              <a:t> (</a:t>
            </a:r>
            <a:r>
              <a:rPr lang="en-US" altLang="en-US" sz="2400" dirty="0" err="1" smtClean="0">
                <a:latin typeface="Arial" charset="0"/>
                <a:ea typeface="Arial" charset="0"/>
              </a:rPr>
              <a:t>khoảng</a:t>
            </a:r>
            <a:r>
              <a:rPr lang="en-US" altLang="en-US" sz="2400" dirty="0" smtClean="0">
                <a:latin typeface="Arial" charset="0"/>
                <a:ea typeface="Arial" charset="0"/>
              </a:rPr>
              <a:t> 11.000 </a:t>
            </a:r>
            <a:r>
              <a:rPr lang="en-US" altLang="en-US" sz="2400" dirty="0" err="1" smtClean="0">
                <a:latin typeface="Arial" charset="0"/>
                <a:ea typeface="Arial" charset="0"/>
              </a:rPr>
              <a:t>đồng</a:t>
            </a:r>
            <a:r>
              <a:rPr lang="en-US" altLang="en-US" sz="2400" dirty="0" smtClean="0">
                <a:latin typeface="Arial" charset="0"/>
                <a:ea typeface="Arial" charset="0"/>
              </a:rPr>
              <a:t>/m3), </a:t>
            </a:r>
            <a:r>
              <a:rPr lang="en-US" altLang="en-US" sz="2400" dirty="0" err="1" smtClean="0">
                <a:latin typeface="Arial" charset="0"/>
                <a:ea typeface="Arial" charset="0"/>
              </a:rPr>
              <a:t>trong</a:t>
            </a:r>
            <a:r>
              <a:rPr lang="en-US" altLang="en-US" sz="2400" dirty="0" smtClean="0">
                <a:latin typeface="Arial" charset="0"/>
                <a:ea typeface="Arial" charset="0"/>
              </a:rPr>
              <a:t> </a:t>
            </a:r>
            <a:r>
              <a:rPr lang="en-US" altLang="en-US" sz="2400" dirty="0" err="1" smtClean="0">
                <a:latin typeface="Arial" charset="0"/>
                <a:ea typeface="Arial" charset="0"/>
              </a:rPr>
              <a:t>khi</a:t>
            </a:r>
            <a:r>
              <a:rPr lang="en-US" altLang="en-US" sz="2400" dirty="0" smtClean="0">
                <a:latin typeface="Arial" charset="0"/>
                <a:ea typeface="Arial" charset="0"/>
              </a:rPr>
              <a:t> </a:t>
            </a:r>
            <a:r>
              <a:rPr lang="en-US" altLang="en-US" sz="2400" dirty="0" err="1" smtClean="0">
                <a:latin typeface="Arial" charset="0"/>
                <a:ea typeface="Arial" charset="0"/>
              </a:rPr>
              <a:t>việc</a:t>
            </a:r>
            <a:r>
              <a:rPr lang="en-US" altLang="en-US" sz="2400" dirty="0" smtClean="0">
                <a:latin typeface="Arial" charset="0"/>
                <a:ea typeface="Arial" charset="0"/>
              </a:rPr>
              <a:t> </a:t>
            </a:r>
            <a:r>
              <a:rPr lang="en-US" altLang="en-US" sz="2400" dirty="0" err="1" smtClean="0">
                <a:latin typeface="Arial" charset="0"/>
                <a:ea typeface="Arial" charset="0"/>
              </a:rPr>
              <a:t>xử</a:t>
            </a:r>
            <a:r>
              <a:rPr lang="en-US" altLang="en-US" sz="2400" dirty="0" smtClean="0">
                <a:latin typeface="Arial" charset="0"/>
                <a:ea typeface="Arial" charset="0"/>
              </a:rPr>
              <a:t> </a:t>
            </a:r>
            <a:r>
              <a:rPr lang="en-US" altLang="en-US" sz="2400" dirty="0" err="1" smtClean="0">
                <a:latin typeface="Arial" charset="0"/>
                <a:ea typeface="Arial" charset="0"/>
              </a:rPr>
              <a:t>lý</a:t>
            </a:r>
            <a:r>
              <a:rPr lang="en-US" altLang="en-US" sz="2400" dirty="0" smtClean="0">
                <a:latin typeface="Arial" charset="0"/>
                <a:ea typeface="Arial" charset="0"/>
              </a:rPr>
              <a:t> </a:t>
            </a:r>
            <a:r>
              <a:rPr lang="en-US" altLang="en-US" sz="2400" dirty="0" err="1" smtClean="0">
                <a:latin typeface="Arial" charset="0"/>
                <a:ea typeface="Arial" charset="0"/>
              </a:rPr>
              <a:t>để</a:t>
            </a:r>
            <a:r>
              <a:rPr lang="en-US" altLang="en-US" sz="2400" dirty="0" smtClean="0">
                <a:latin typeface="Arial" charset="0"/>
                <a:ea typeface="Arial" charset="0"/>
              </a:rPr>
              <a:t> </a:t>
            </a:r>
            <a:r>
              <a:rPr lang="en-US" altLang="en-US" sz="2400" dirty="0" err="1" smtClean="0">
                <a:latin typeface="Arial" charset="0"/>
                <a:ea typeface="Arial" charset="0"/>
              </a:rPr>
              <a:t>dùng</a:t>
            </a:r>
            <a:r>
              <a:rPr lang="en-US" altLang="en-US" sz="2400" dirty="0" smtClean="0">
                <a:latin typeface="Arial" charset="0"/>
                <a:ea typeface="Arial" charset="0"/>
              </a:rPr>
              <a:t> </a:t>
            </a:r>
            <a:r>
              <a:rPr lang="en-US" altLang="en-US" sz="2400" dirty="0" err="1" smtClean="0">
                <a:latin typeface="Arial" charset="0"/>
                <a:ea typeface="Arial" charset="0"/>
              </a:rPr>
              <a:t>cho</a:t>
            </a:r>
            <a:r>
              <a:rPr lang="en-US" altLang="en-US" sz="2400" dirty="0" smtClean="0">
                <a:latin typeface="Arial" charset="0"/>
                <a:ea typeface="Arial" charset="0"/>
              </a:rPr>
              <a:t> </a:t>
            </a:r>
            <a:r>
              <a:rPr lang="en-US" altLang="en-US" sz="2400" dirty="0" err="1" smtClean="0">
                <a:latin typeface="Arial" charset="0"/>
                <a:ea typeface="Arial" charset="0"/>
              </a:rPr>
              <a:t>trồng</a:t>
            </a:r>
            <a:r>
              <a:rPr lang="en-US" altLang="en-US" sz="2400" dirty="0" smtClean="0">
                <a:latin typeface="Arial" charset="0"/>
                <a:ea typeface="Arial" charset="0"/>
              </a:rPr>
              <a:t> </a:t>
            </a:r>
            <a:r>
              <a:rPr lang="en-US" altLang="en-US" sz="2400" dirty="0" err="1" smtClean="0">
                <a:latin typeface="Arial" charset="0"/>
                <a:ea typeface="Arial" charset="0"/>
              </a:rPr>
              <a:t>trọt</a:t>
            </a:r>
            <a:r>
              <a:rPr lang="en-US" altLang="en-US" sz="2400" dirty="0" smtClean="0">
                <a:latin typeface="Arial" charset="0"/>
                <a:ea typeface="Arial" charset="0"/>
              </a:rPr>
              <a:t> </a:t>
            </a:r>
            <a:r>
              <a:rPr lang="en-US" altLang="en-US" sz="2400" dirty="0" err="1" smtClean="0">
                <a:latin typeface="Arial" charset="0"/>
                <a:ea typeface="Arial" charset="0"/>
              </a:rPr>
              <a:t>với</a:t>
            </a:r>
            <a:r>
              <a:rPr lang="en-US" altLang="en-US" sz="2400" dirty="0" smtClean="0">
                <a:latin typeface="Arial" charset="0"/>
                <a:ea typeface="Arial" charset="0"/>
              </a:rPr>
              <a:t> chi </a:t>
            </a:r>
            <a:r>
              <a:rPr lang="en-US" altLang="en-US" sz="2400" dirty="0" err="1" smtClean="0">
                <a:latin typeface="Arial" charset="0"/>
                <a:ea typeface="Arial" charset="0"/>
              </a:rPr>
              <a:t>phí</a:t>
            </a:r>
            <a:r>
              <a:rPr lang="en-US" altLang="en-US" sz="2400" dirty="0" smtClean="0">
                <a:latin typeface="Arial" charset="0"/>
                <a:ea typeface="Arial" charset="0"/>
              </a:rPr>
              <a:t> </a:t>
            </a:r>
            <a:r>
              <a:rPr lang="en-US" altLang="en-US" sz="2400" dirty="0" err="1" smtClean="0">
                <a:latin typeface="Arial" charset="0"/>
                <a:ea typeface="Arial" charset="0"/>
              </a:rPr>
              <a:t>thấp</a:t>
            </a:r>
            <a:r>
              <a:rPr lang="en-US" altLang="en-US" sz="2400" dirty="0" smtClean="0">
                <a:latin typeface="Arial" charset="0"/>
                <a:ea typeface="Arial" charset="0"/>
              </a:rPr>
              <a:t> </a:t>
            </a:r>
            <a:r>
              <a:rPr lang="en-US" altLang="en-US" sz="2400" dirty="0" err="1" smtClean="0">
                <a:latin typeface="Arial" charset="0"/>
                <a:ea typeface="Arial" charset="0"/>
              </a:rPr>
              <a:t>hơn</a:t>
            </a:r>
            <a:r>
              <a:rPr lang="en-US" altLang="en-US" sz="2400" dirty="0" smtClean="0">
                <a:latin typeface="Arial" charset="0"/>
                <a:ea typeface="Arial" charset="0"/>
              </a:rPr>
              <a:t> </a:t>
            </a:r>
            <a:r>
              <a:rPr lang="en-US" altLang="en-US" sz="2400" dirty="0" err="1" smtClean="0">
                <a:latin typeface="Arial" charset="0"/>
                <a:ea typeface="Arial" charset="0"/>
              </a:rPr>
              <a:t>nhiều</a:t>
            </a:r>
            <a:r>
              <a:rPr lang="en-US" altLang="en-US" sz="2400" dirty="0" smtClean="0">
                <a:latin typeface="Arial" charset="0"/>
                <a:ea typeface="Arial" charset="0"/>
              </a:rPr>
              <a:t> </a:t>
            </a:r>
            <a:r>
              <a:rPr lang="en-US" altLang="en-US" sz="2400" dirty="0" err="1" smtClean="0">
                <a:latin typeface="Arial" charset="0"/>
                <a:ea typeface="Arial" charset="0"/>
              </a:rPr>
              <a:t>lại</a:t>
            </a:r>
            <a:r>
              <a:rPr lang="en-US" altLang="en-US" sz="2400" dirty="0" smtClean="0">
                <a:latin typeface="Arial" charset="0"/>
                <a:ea typeface="Arial" charset="0"/>
              </a:rPr>
              <a:t> </a:t>
            </a:r>
            <a:r>
              <a:rPr lang="en-US" altLang="en-US" sz="2400" dirty="0" err="1" smtClean="0">
                <a:latin typeface="Arial" charset="0"/>
                <a:ea typeface="Arial" charset="0"/>
              </a:rPr>
              <a:t>chưa</a:t>
            </a:r>
            <a:r>
              <a:rPr lang="en-US" altLang="en-US" sz="2400" dirty="0">
                <a:latin typeface="Arial" charset="0"/>
                <a:ea typeface="Arial" charset="0"/>
              </a:rPr>
              <a:t> </a:t>
            </a:r>
            <a:r>
              <a:rPr lang="en-US" altLang="en-US" sz="2400" dirty="0" err="1" smtClean="0">
                <a:latin typeface="Arial" charset="0"/>
                <a:ea typeface="Arial" charset="0"/>
              </a:rPr>
              <a:t>có</a:t>
            </a:r>
            <a:r>
              <a:rPr lang="en-US" altLang="en-US" sz="2400" dirty="0" smtClean="0">
                <a:latin typeface="Arial" charset="0"/>
                <a:ea typeface="Arial" charset="0"/>
              </a:rPr>
              <a:t> </a:t>
            </a:r>
            <a:r>
              <a:rPr lang="en-US" altLang="en-US" sz="2400" dirty="0" err="1" smtClean="0">
                <a:latin typeface="Arial" charset="0"/>
                <a:ea typeface="Arial" charset="0"/>
              </a:rPr>
              <a:t>các</a:t>
            </a:r>
            <a:r>
              <a:rPr lang="en-US" altLang="en-US" sz="2400" dirty="0" smtClean="0">
                <a:latin typeface="Arial" charset="0"/>
                <a:ea typeface="Arial" charset="0"/>
              </a:rPr>
              <a:t> </a:t>
            </a:r>
            <a:r>
              <a:rPr lang="en-US" altLang="en-US" sz="2400" dirty="0" err="1" smtClean="0">
                <a:latin typeface="Arial" charset="0"/>
                <a:ea typeface="Arial" charset="0"/>
              </a:rPr>
              <a:t>Quy</a:t>
            </a:r>
            <a:r>
              <a:rPr lang="en-US" altLang="en-US" sz="2400" dirty="0" smtClean="0">
                <a:latin typeface="Arial" charset="0"/>
                <a:ea typeface="Arial" charset="0"/>
              </a:rPr>
              <a:t> </a:t>
            </a:r>
            <a:r>
              <a:rPr lang="en-US" altLang="en-US" sz="2400" dirty="0" err="1" smtClean="0">
                <a:latin typeface="Arial" charset="0"/>
                <a:ea typeface="Arial" charset="0"/>
              </a:rPr>
              <a:t>chuẩn</a:t>
            </a:r>
            <a:r>
              <a:rPr lang="en-US" altLang="en-US" sz="2400" dirty="0" smtClean="0">
                <a:latin typeface="Arial" charset="0"/>
                <a:ea typeface="Arial" charset="0"/>
              </a:rPr>
              <a:t> </a:t>
            </a:r>
            <a:r>
              <a:rPr lang="en-US" altLang="en-US" sz="2400" dirty="0" err="1" smtClean="0">
                <a:latin typeface="Arial" charset="0"/>
                <a:ea typeface="Arial" charset="0"/>
              </a:rPr>
              <a:t>kỹ</a:t>
            </a:r>
            <a:r>
              <a:rPr lang="en-US" altLang="en-US" sz="2400" dirty="0" smtClean="0">
                <a:latin typeface="Arial" charset="0"/>
                <a:ea typeface="Arial" charset="0"/>
              </a:rPr>
              <a:t> </a:t>
            </a:r>
            <a:r>
              <a:rPr lang="en-US" altLang="en-US" sz="2400" dirty="0" err="1" smtClean="0">
                <a:latin typeface="Arial" charset="0"/>
                <a:ea typeface="Arial" charset="0"/>
              </a:rPr>
              <a:t>thuật</a:t>
            </a:r>
            <a:r>
              <a:rPr lang="en-US" altLang="en-US" sz="2400" dirty="0" smtClean="0">
                <a:latin typeface="Arial" charset="0"/>
                <a:ea typeface="Arial" charset="0"/>
              </a:rPr>
              <a:t> </a:t>
            </a:r>
            <a:r>
              <a:rPr lang="en-US" altLang="en-US" sz="2400" dirty="0" err="1" smtClean="0">
                <a:latin typeface="Arial" charset="0"/>
                <a:ea typeface="Arial" charset="0"/>
              </a:rPr>
              <a:t>hỗ</a:t>
            </a:r>
            <a:r>
              <a:rPr lang="en-US" altLang="en-US" sz="2400" dirty="0" smtClean="0">
                <a:latin typeface="Arial" charset="0"/>
                <a:ea typeface="Arial" charset="0"/>
              </a:rPr>
              <a:t> </a:t>
            </a:r>
            <a:r>
              <a:rPr lang="en-US" altLang="en-US" sz="2400" dirty="0" err="1" smtClean="0">
                <a:latin typeface="Arial" charset="0"/>
                <a:ea typeface="Arial" charset="0"/>
              </a:rPr>
              <a:t>trợ</a:t>
            </a:r>
            <a:r>
              <a:rPr lang="en-US" altLang="en-US" sz="2400" dirty="0" smtClean="0">
                <a:latin typeface="Arial" charset="0"/>
                <a:ea typeface="Arial" charset="0"/>
              </a:rPr>
              <a:t> </a:t>
            </a:r>
            <a:r>
              <a:rPr lang="en-US" altLang="en-US" sz="2400" dirty="0" err="1" smtClean="0">
                <a:latin typeface="Arial" charset="0"/>
                <a:ea typeface="Arial" charset="0"/>
              </a:rPr>
              <a:t>để</a:t>
            </a:r>
            <a:r>
              <a:rPr lang="en-US" altLang="en-US" sz="2400" dirty="0" smtClean="0">
                <a:latin typeface="Arial" charset="0"/>
                <a:ea typeface="Arial" charset="0"/>
              </a:rPr>
              <a:t> </a:t>
            </a:r>
            <a:r>
              <a:rPr lang="en-US" altLang="en-US" sz="2400" dirty="0" err="1" smtClean="0">
                <a:latin typeface="Arial" charset="0"/>
                <a:ea typeface="Arial" charset="0"/>
              </a:rPr>
              <a:t>phát</a:t>
            </a:r>
            <a:r>
              <a:rPr lang="en-US" altLang="en-US" sz="2400" dirty="0" smtClean="0">
                <a:latin typeface="Arial" charset="0"/>
                <a:ea typeface="Arial" charset="0"/>
              </a:rPr>
              <a:t> </a:t>
            </a:r>
            <a:r>
              <a:rPr lang="en-US" altLang="en-US" sz="2400" dirty="0" err="1" smtClean="0">
                <a:latin typeface="Arial" charset="0"/>
                <a:ea typeface="Arial" charset="0"/>
              </a:rPr>
              <a:t>triển</a:t>
            </a:r>
            <a:r>
              <a:rPr lang="en-US" altLang="en-US" sz="2400" dirty="0" smtClean="0">
                <a:latin typeface="Arial" charset="0"/>
                <a:ea typeface="Arial" charset="0"/>
              </a:rPr>
              <a:t> </a:t>
            </a:r>
            <a:r>
              <a:rPr lang="en-US" altLang="en-US" sz="2400" dirty="0" err="1" smtClean="0">
                <a:latin typeface="Arial" charset="0"/>
                <a:ea typeface="Arial" charset="0"/>
              </a:rPr>
              <a:t>công</a:t>
            </a:r>
            <a:r>
              <a:rPr lang="en-US" altLang="en-US" sz="2400" dirty="0" smtClean="0">
                <a:latin typeface="Arial" charset="0"/>
                <a:ea typeface="Arial" charset="0"/>
              </a:rPr>
              <a:t> </a:t>
            </a:r>
            <a:r>
              <a:rPr lang="en-US" altLang="en-US" sz="2400" dirty="0" err="1" smtClean="0">
                <a:latin typeface="Arial" charset="0"/>
                <a:ea typeface="Arial" charset="0"/>
              </a:rPr>
              <a:t>nghệ</a:t>
            </a:r>
            <a:r>
              <a:rPr lang="en-US" altLang="en-US" sz="2400" dirty="0" smtClean="0">
                <a:latin typeface="Arial" charset="0"/>
                <a:ea typeface="Arial" charset="0"/>
              </a:rPr>
              <a:t>. </a:t>
            </a:r>
            <a:r>
              <a:rPr lang="en-US" altLang="en-US" sz="2400" dirty="0" err="1" smtClean="0">
                <a:latin typeface="Arial" charset="0"/>
                <a:ea typeface="Arial" charset="0"/>
              </a:rPr>
              <a:t>Điều</a:t>
            </a:r>
            <a:r>
              <a:rPr lang="en-US" altLang="en-US" sz="2400" dirty="0" smtClean="0">
                <a:latin typeface="Arial" charset="0"/>
                <a:ea typeface="Arial" charset="0"/>
              </a:rPr>
              <a:t> </a:t>
            </a:r>
            <a:r>
              <a:rPr lang="en-US" altLang="en-US" sz="2400" dirty="0" err="1" smtClean="0">
                <a:latin typeface="Arial" charset="0"/>
                <a:ea typeface="Arial" charset="0"/>
              </a:rPr>
              <a:t>này</a:t>
            </a:r>
            <a:r>
              <a:rPr lang="en-US" altLang="en-US" sz="2400" dirty="0" smtClean="0">
                <a:latin typeface="Arial" charset="0"/>
                <a:ea typeface="Arial" charset="0"/>
              </a:rPr>
              <a:t> </a:t>
            </a:r>
            <a:r>
              <a:rPr lang="en-US" altLang="en-US" sz="2400" dirty="0" err="1" smtClean="0">
                <a:latin typeface="Arial" charset="0"/>
                <a:ea typeface="Arial" charset="0"/>
              </a:rPr>
              <a:t>đang</a:t>
            </a:r>
            <a:r>
              <a:rPr lang="en-US" altLang="en-US" sz="2400" dirty="0" smtClean="0">
                <a:latin typeface="Arial" charset="0"/>
                <a:ea typeface="Arial" charset="0"/>
              </a:rPr>
              <a:t> </a:t>
            </a:r>
            <a:r>
              <a:rPr lang="en-US" altLang="en-US" sz="2400" dirty="0" err="1" smtClean="0">
                <a:latin typeface="Arial" charset="0"/>
                <a:ea typeface="Arial" charset="0"/>
              </a:rPr>
              <a:t>gây</a:t>
            </a:r>
            <a:r>
              <a:rPr lang="en-US" altLang="en-US" sz="2400" dirty="0" smtClean="0">
                <a:latin typeface="Arial" charset="0"/>
                <a:ea typeface="Arial" charset="0"/>
              </a:rPr>
              <a:t> </a:t>
            </a:r>
            <a:r>
              <a:rPr lang="en-US" altLang="en-US" sz="2400" dirty="0" err="1" smtClean="0">
                <a:latin typeface="Arial" charset="0"/>
                <a:ea typeface="Arial" charset="0"/>
              </a:rPr>
              <a:t>nên</a:t>
            </a:r>
            <a:r>
              <a:rPr lang="en-US" altLang="en-US" sz="2400" dirty="0" smtClean="0">
                <a:latin typeface="Arial" charset="0"/>
                <a:ea typeface="Arial" charset="0"/>
              </a:rPr>
              <a:t> </a:t>
            </a:r>
            <a:r>
              <a:rPr lang="en-US" altLang="en-US" sz="2400" dirty="0" err="1" smtClean="0">
                <a:latin typeface="Arial" charset="0"/>
                <a:ea typeface="Arial" charset="0"/>
              </a:rPr>
              <a:t>hiện</a:t>
            </a:r>
            <a:r>
              <a:rPr lang="en-US" altLang="en-US" sz="2400" dirty="0" smtClean="0">
                <a:latin typeface="Arial" charset="0"/>
                <a:ea typeface="Arial" charset="0"/>
              </a:rPr>
              <a:t> </a:t>
            </a:r>
            <a:r>
              <a:rPr lang="en-US" altLang="en-US" sz="2400" dirty="0" err="1" smtClean="0">
                <a:latin typeface="Arial" charset="0"/>
                <a:ea typeface="Arial" charset="0"/>
              </a:rPr>
              <a:t>tượng</a:t>
            </a:r>
            <a:r>
              <a:rPr lang="en-US" altLang="en-US" sz="2400" dirty="0" smtClean="0">
                <a:latin typeface="Arial" charset="0"/>
                <a:ea typeface="Arial" charset="0"/>
              </a:rPr>
              <a:t> </a:t>
            </a:r>
            <a:r>
              <a:rPr lang="en-US" altLang="en-US" sz="2400" dirty="0" err="1" smtClean="0">
                <a:latin typeface="Arial" charset="0"/>
                <a:ea typeface="Arial" charset="0"/>
              </a:rPr>
              <a:t>Lãng</a:t>
            </a:r>
            <a:r>
              <a:rPr lang="en-US" altLang="en-US" sz="2400" dirty="0" smtClean="0">
                <a:latin typeface="Arial" charset="0"/>
                <a:ea typeface="Arial" charset="0"/>
              </a:rPr>
              <a:t> </a:t>
            </a:r>
            <a:r>
              <a:rPr lang="en-US" altLang="en-US" sz="2400" dirty="0" err="1" smtClean="0">
                <a:latin typeface="Arial" charset="0"/>
                <a:ea typeface="Arial" charset="0"/>
              </a:rPr>
              <a:t>phí</a:t>
            </a:r>
            <a:r>
              <a:rPr lang="en-US" altLang="en-US" sz="2400" dirty="0" smtClean="0">
                <a:latin typeface="Arial" charset="0"/>
                <a:ea typeface="Arial" charset="0"/>
              </a:rPr>
              <a:t> </a:t>
            </a:r>
            <a:r>
              <a:rPr lang="en-US" altLang="en-US" sz="2400" dirty="0" err="1" smtClean="0">
                <a:latin typeface="Arial" charset="0"/>
                <a:ea typeface="Arial" charset="0"/>
              </a:rPr>
              <a:t>kép</a:t>
            </a:r>
            <a:r>
              <a:rPr lang="en-US" altLang="en-US" sz="2400" dirty="0" smtClean="0">
                <a:latin typeface="Arial" charset="0"/>
                <a:ea typeface="Arial" charset="0"/>
              </a:rPr>
              <a:t> </a:t>
            </a:r>
            <a:r>
              <a:rPr lang="en-US" altLang="en-US" sz="2400" dirty="0" err="1" smtClean="0">
                <a:latin typeface="Arial" charset="0"/>
                <a:ea typeface="Arial" charset="0"/>
              </a:rPr>
              <a:t>và</a:t>
            </a:r>
            <a:r>
              <a:rPr lang="en-US" altLang="en-US" sz="2400" dirty="0" smtClean="0">
                <a:latin typeface="Arial" charset="0"/>
                <a:ea typeface="Arial" charset="0"/>
              </a:rPr>
              <a:t> Ô </a:t>
            </a:r>
            <a:r>
              <a:rPr lang="en-US" altLang="en-US" sz="2400" dirty="0" err="1" smtClean="0">
                <a:latin typeface="Arial" charset="0"/>
                <a:ea typeface="Arial" charset="0"/>
              </a:rPr>
              <a:t>nhiễm</a:t>
            </a:r>
            <a:r>
              <a:rPr lang="en-US" altLang="en-US" sz="2400" dirty="0" smtClean="0">
                <a:latin typeface="Arial" charset="0"/>
                <a:ea typeface="Arial" charset="0"/>
              </a:rPr>
              <a:t> </a:t>
            </a:r>
            <a:r>
              <a:rPr lang="en-US" altLang="en-US" sz="2400" dirty="0" err="1" smtClean="0">
                <a:latin typeface="Arial" charset="0"/>
                <a:ea typeface="Arial" charset="0"/>
              </a:rPr>
              <a:t>kép</a:t>
            </a:r>
            <a:r>
              <a:rPr lang="en-US" altLang="en-US" sz="2400" dirty="0" smtClean="0">
                <a:latin typeface="Arial" charset="0"/>
                <a:ea typeface="Arial" charset="0"/>
              </a:rPr>
              <a:t>.</a:t>
            </a:r>
          </a:p>
          <a:p>
            <a:pPr marL="0" indent="0" algn="just">
              <a:buNone/>
            </a:pPr>
            <a:r>
              <a:rPr lang="en-US" altLang="en-US" sz="2400" dirty="0" smtClean="0">
                <a:latin typeface="Arial" charset="0"/>
                <a:ea typeface="Arial" charset="0"/>
              </a:rPr>
              <a:t>4.   </a:t>
            </a:r>
            <a:r>
              <a:rPr lang="en-US" altLang="en-US" sz="2400" dirty="0" err="1" smtClean="0">
                <a:latin typeface="Arial" charset="0"/>
                <a:ea typeface="Arial" charset="0"/>
              </a:rPr>
              <a:t>Tóm</a:t>
            </a:r>
            <a:r>
              <a:rPr lang="en-US" altLang="en-US" sz="2400" dirty="0" smtClean="0">
                <a:latin typeface="Arial" charset="0"/>
                <a:ea typeface="Arial" charset="0"/>
              </a:rPr>
              <a:t> </a:t>
            </a:r>
            <a:r>
              <a:rPr lang="en-US" altLang="en-US" sz="2400" dirty="0" err="1" smtClean="0">
                <a:latin typeface="Arial" charset="0"/>
                <a:ea typeface="Arial" charset="0"/>
              </a:rPr>
              <a:t>lại</a:t>
            </a:r>
            <a:r>
              <a:rPr lang="en-US" altLang="en-US" sz="2400" dirty="0" smtClean="0">
                <a:latin typeface="Arial" charset="0"/>
                <a:ea typeface="Arial" charset="0"/>
              </a:rPr>
              <a:t>, </a:t>
            </a:r>
            <a:r>
              <a:rPr lang="en-US" altLang="en-US" sz="2400" dirty="0" err="1" smtClean="0">
                <a:latin typeface="Arial" charset="0"/>
                <a:ea typeface="Arial" charset="0"/>
              </a:rPr>
              <a:t>các</a:t>
            </a:r>
            <a:r>
              <a:rPr lang="en-US" altLang="en-US" sz="2400" dirty="0" smtClean="0">
                <a:latin typeface="Arial" charset="0"/>
                <a:ea typeface="Arial" charset="0"/>
              </a:rPr>
              <a:t> </a:t>
            </a:r>
            <a:r>
              <a:rPr lang="en-US" altLang="en-US" sz="2400" dirty="0" err="1" smtClean="0">
                <a:latin typeface="Arial" charset="0"/>
                <a:ea typeface="Arial" charset="0"/>
              </a:rPr>
              <a:t>chính</a:t>
            </a:r>
            <a:r>
              <a:rPr lang="en-US" altLang="en-US" sz="2400" dirty="0" smtClean="0">
                <a:latin typeface="Arial" charset="0"/>
                <a:ea typeface="Arial" charset="0"/>
              </a:rPr>
              <a:t> </a:t>
            </a:r>
            <a:r>
              <a:rPr lang="en-US" altLang="en-US" sz="2400" dirty="0" err="1" smtClean="0">
                <a:latin typeface="Arial" charset="0"/>
                <a:ea typeface="Arial" charset="0"/>
              </a:rPr>
              <a:t>sách</a:t>
            </a:r>
            <a:r>
              <a:rPr lang="en-US" altLang="en-US" sz="2400" dirty="0" smtClean="0">
                <a:latin typeface="Arial" charset="0"/>
                <a:ea typeface="Arial" charset="0"/>
              </a:rPr>
              <a:t> </a:t>
            </a:r>
            <a:r>
              <a:rPr lang="en-US" altLang="en-US" sz="2400" dirty="0" err="1" smtClean="0">
                <a:latin typeface="Arial" charset="0"/>
                <a:ea typeface="Arial" charset="0"/>
              </a:rPr>
              <a:t>và</a:t>
            </a:r>
            <a:r>
              <a:rPr lang="en-US" altLang="en-US" sz="2400" dirty="0" smtClean="0">
                <a:latin typeface="Arial" charset="0"/>
                <a:ea typeface="Arial" charset="0"/>
              </a:rPr>
              <a:t> </a:t>
            </a:r>
            <a:r>
              <a:rPr lang="en-US" altLang="en-US" sz="2400" dirty="0" err="1" smtClean="0">
                <a:latin typeface="Arial" charset="0"/>
                <a:ea typeface="Arial" charset="0"/>
              </a:rPr>
              <a:t>công</a:t>
            </a:r>
            <a:r>
              <a:rPr lang="en-US" altLang="en-US" sz="2400" dirty="0" smtClean="0">
                <a:latin typeface="Arial" charset="0"/>
                <a:ea typeface="Arial" charset="0"/>
              </a:rPr>
              <a:t> </a:t>
            </a:r>
            <a:r>
              <a:rPr lang="en-US" altLang="en-US" sz="2400" dirty="0" err="1" smtClean="0">
                <a:latin typeface="Arial" charset="0"/>
                <a:ea typeface="Arial" charset="0"/>
              </a:rPr>
              <a:t>nghệ</a:t>
            </a:r>
            <a:r>
              <a:rPr lang="en-US" altLang="en-US" sz="2400" dirty="0" smtClean="0">
                <a:latin typeface="Arial" charset="0"/>
                <a:ea typeface="Arial" charset="0"/>
              </a:rPr>
              <a:t> </a:t>
            </a:r>
            <a:r>
              <a:rPr lang="en-US" altLang="en-US" sz="2400" dirty="0" err="1" smtClean="0">
                <a:latin typeface="Arial" charset="0"/>
                <a:ea typeface="Arial" charset="0"/>
              </a:rPr>
              <a:t>xử</a:t>
            </a:r>
            <a:r>
              <a:rPr lang="en-US" altLang="en-US" sz="2400" dirty="0" smtClean="0">
                <a:latin typeface="Arial" charset="0"/>
                <a:ea typeface="Arial" charset="0"/>
              </a:rPr>
              <a:t> </a:t>
            </a:r>
            <a:r>
              <a:rPr lang="en-US" altLang="en-US" sz="2400" dirty="0" err="1" smtClean="0">
                <a:latin typeface="Arial" charset="0"/>
                <a:ea typeface="Arial" charset="0"/>
              </a:rPr>
              <a:t>lý</a:t>
            </a:r>
            <a:r>
              <a:rPr lang="en-US" altLang="en-US" sz="2400" dirty="0" smtClean="0">
                <a:latin typeface="Arial" charset="0"/>
                <a:ea typeface="Arial" charset="0"/>
              </a:rPr>
              <a:t> </a:t>
            </a:r>
            <a:r>
              <a:rPr lang="en-US" altLang="en-US" sz="2400" dirty="0" err="1" smtClean="0">
                <a:latin typeface="Arial" charset="0"/>
                <a:ea typeface="Arial" charset="0"/>
              </a:rPr>
              <a:t>môi</a:t>
            </a:r>
            <a:r>
              <a:rPr lang="en-US" altLang="en-US" sz="2400" dirty="0" smtClean="0">
                <a:latin typeface="Arial" charset="0"/>
                <a:ea typeface="Arial" charset="0"/>
              </a:rPr>
              <a:t> </a:t>
            </a:r>
            <a:r>
              <a:rPr lang="en-US" altLang="en-US" sz="2400" dirty="0" err="1" smtClean="0">
                <a:latin typeface="Arial" charset="0"/>
                <a:ea typeface="Arial" charset="0"/>
              </a:rPr>
              <a:t>trường</a:t>
            </a:r>
            <a:r>
              <a:rPr lang="en-US" altLang="en-US" sz="2400" dirty="0" smtClean="0">
                <a:latin typeface="Arial" charset="0"/>
                <a:ea typeface="Arial" charset="0"/>
              </a:rPr>
              <a:t> </a:t>
            </a:r>
            <a:r>
              <a:rPr lang="en-US" altLang="en-US" sz="2400" dirty="0" err="1" smtClean="0">
                <a:latin typeface="Arial" charset="0"/>
                <a:ea typeface="Arial" charset="0"/>
              </a:rPr>
              <a:t>chăn</a:t>
            </a:r>
            <a:r>
              <a:rPr lang="en-US" altLang="en-US" sz="2400" dirty="0" smtClean="0">
                <a:latin typeface="Arial" charset="0"/>
                <a:ea typeface="Arial" charset="0"/>
              </a:rPr>
              <a:t> </a:t>
            </a:r>
            <a:r>
              <a:rPr lang="en-US" altLang="en-US" sz="2400" dirty="0" err="1" smtClean="0">
                <a:latin typeface="Arial" charset="0"/>
                <a:ea typeface="Arial" charset="0"/>
              </a:rPr>
              <a:t>nuôi</a:t>
            </a:r>
            <a:r>
              <a:rPr lang="en-US" altLang="en-US" sz="2400" dirty="0" smtClean="0">
                <a:latin typeface="Arial" charset="0"/>
                <a:ea typeface="Arial" charset="0"/>
              </a:rPr>
              <a:t> </a:t>
            </a:r>
            <a:r>
              <a:rPr lang="en-US" altLang="en-US" sz="2400" dirty="0" err="1" smtClean="0">
                <a:latin typeface="Arial" charset="0"/>
                <a:ea typeface="Arial" charset="0"/>
              </a:rPr>
              <a:t>thời</a:t>
            </a:r>
            <a:r>
              <a:rPr lang="en-US" altLang="en-US" sz="2400" dirty="0" smtClean="0">
                <a:latin typeface="Arial" charset="0"/>
                <a:ea typeface="Arial" charset="0"/>
              </a:rPr>
              <a:t> </a:t>
            </a:r>
            <a:r>
              <a:rPr lang="en-US" altLang="en-US" sz="2400" dirty="0" err="1" smtClean="0">
                <a:latin typeface="Arial" charset="0"/>
                <a:ea typeface="Arial" charset="0"/>
              </a:rPr>
              <a:t>gian</a:t>
            </a:r>
            <a:r>
              <a:rPr lang="en-US" altLang="en-US" sz="2400" dirty="0" smtClean="0">
                <a:latin typeface="Arial" charset="0"/>
                <a:ea typeface="Arial" charset="0"/>
              </a:rPr>
              <a:t> qua </a:t>
            </a:r>
            <a:r>
              <a:rPr lang="en-US" altLang="en-US" sz="2400" dirty="0" err="1" smtClean="0">
                <a:latin typeface="Arial" charset="0"/>
                <a:ea typeface="Arial" charset="0"/>
              </a:rPr>
              <a:t>mới</a:t>
            </a:r>
            <a:r>
              <a:rPr lang="en-US" altLang="en-US" sz="2400" dirty="0" smtClean="0">
                <a:latin typeface="Arial" charset="0"/>
                <a:ea typeface="Arial" charset="0"/>
              </a:rPr>
              <a:t> </a:t>
            </a:r>
            <a:r>
              <a:rPr lang="en-US" altLang="en-US" sz="2400" dirty="0" err="1" smtClean="0">
                <a:latin typeface="Arial" charset="0"/>
                <a:ea typeface="Arial" charset="0"/>
              </a:rPr>
              <a:t>chỉ</a:t>
            </a:r>
            <a:r>
              <a:rPr lang="en-US" altLang="en-US" sz="2400" dirty="0" smtClean="0">
                <a:latin typeface="Arial" charset="0"/>
                <a:ea typeface="Arial" charset="0"/>
              </a:rPr>
              <a:t> </a:t>
            </a:r>
            <a:r>
              <a:rPr lang="en-US" altLang="en-US" sz="2400" dirty="0" err="1" smtClean="0">
                <a:latin typeface="Arial" charset="0"/>
                <a:ea typeface="Arial" charset="0"/>
              </a:rPr>
              <a:t>tập</a:t>
            </a:r>
            <a:r>
              <a:rPr lang="en-US" altLang="en-US" sz="2400" dirty="0" smtClean="0">
                <a:latin typeface="Arial" charset="0"/>
                <a:ea typeface="Arial" charset="0"/>
              </a:rPr>
              <a:t> </a:t>
            </a:r>
            <a:r>
              <a:rPr lang="en-US" altLang="en-US" sz="2400" dirty="0" err="1" smtClean="0">
                <a:latin typeface="Arial" charset="0"/>
                <a:ea typeface="Arial" charset="0"/>
              </a:rPr>
              <a:t>trung</a:t>
            </a:r>
            <a:r>
              <a:rPr lang="en-US" altLang="en-US" sz="2400" dirty="0" smtClean="0">
                <a:latin typeface="Arial" charset="0"/>
                <a:ea typeface="Arial" charset="0"/>
              </a:rPr>
              <a:t> </a:t>
            </a:r>
            <a:r>
              <a:rPr lang="en-US" altLang="en-US" sz="2400" dirty="0" err="1" smtClean="0">
                <a:latin typeface="Arial" charset="0"/>
                <a:ea typeface="Arial" charset="0"/>
              </a:rPr>
              <a:t>vào</a:t>
            </a:r>
            <a:r>
              <a:rPr lang="en-US" altLang="en-US" sz="2400" dirty="0" smtClean="0">
                <a:latin typeface="Arial" charset="0"/>
                <a:ea typeface="Arial" charset="0"/>
              </a:rPr>
              <a:t> </a:t>
            </a:r>
            <a:r>
              <a:rPr lang="en-US" altLang="en-US" sz="2400" dirty="0" err="1" smtClean="0">
                <a:latin typeface="Arial" charset="0"/>
                <a:ea typeface="Arial" charset="0"/>
              </a:rPr>
              <a:t>xử</a:t>
            </a:r>
            <a:r>
              <a:rPr lang="en-US" altLang="en-US" sz="2400" dirty="0" smtClean="0">
                <a:latin typeface="Arial" charset="0"/>
                <a:ea typeface="Arial" charset="0"/>
              </a:rPr>
              <a:t> </a:t>
            </a:r>
            <a:r>
              <a:rPr lang="en-US" altLang="en-US" sz="2400" dirty="0" err="1" smtClean="0">
                <a:latin typeface="Arial" charset="0"/>
                <a:ea typeface="Arial" charset="0"/>
              </a:rPr>
              <a:t>lý</a:t>
            </a:r>
            <a:r>
              <a:rPr lang="en-US" altLang="en-US" sz="2400" dirty="0" smtClean="0">
                <a:latin typeface="Arial" charset="0"/>
                <a:ea typeface="Arial" charset="0"/>
              </a:rPr>
              <a:t> ô </a:t>
            </a:r>
            <a:r>
              <a:rPr lang="en-US" altLang="en-US" sz="2400" dirty="0" err="1" smtClean="0">
                <a:latin typeface="Arial" charset="0"/>
                <a:ea typeface="Arial" charset="0"/>
              </a:rPr>
              <a:t>nhiễm</a:t>
            </a:r>
            <a:r>
              <a:rPr lang="en-US" altLang="en-US" sz="2400" dirty="0" smtClean="0">
                <a:latin typeface="Arial" charset="0"/>
                <a:ea typeface="Arial" charset="0"/>
              </a:rPr>
              <a:t> </a:t>
            </a:r>
            <a:r>
              <a:rPr lang="en-US" altLang="en-US" sz="2400" dirty="0" err="1" smtClean="0">
                <a:latin typeface="Arial" charset="0"/>
                <a:ea typeface="Arial" charset="0"/>
              </a:rPr>
              <a:t>mà</a:t>
            </a:r>
            <a:r>
              <a:rPr lang="en-US" altLang="en-US" sz="2400" dirty="0" smtClean="0">
                <a:latin typeface="Arial" charset="0"/>
                <a:ea typeface="Arial" charset="0"/>
              </a:rPr>
              <a:t> </a:t>
            </a:r>
            <a:r>
              <a:rPr lang="en-US" altLang="en-US" sz="2400" dirty="0" err="1" smtClean="0">
                <a:latin typeface="Arial" charset="0"/>
                <a:ea typeface="Arial" charset="0"/>
              </a:rPr>
              <a:t>chưa</a:t>
            </a:r>
            <a:r>
              <a:rPr lang="en-US" altLang="en-US" sz="2400" dirty="0" smtClean="0">
                <a:latin typeface="Arial" charset="0"/>
                <a:ea typeface="Arial" charset="0"/>
              </a:rPr>
              <a:t> </a:t>
            </a:r>
            <a:r>
              <a:rPr lang="en-US" altLang="en-US" sz="2400" dirty="0" err="1" smtClean="0">
                <a:latin typeface="Arial" charset="0"/>
                <a:ea typeface="Arial" charset="0"/>
              </a:rPr>
              <a:t>thực</a:t>
            </a:r>
            <a:r>
              <a:rPr lang="en-US" altLang="en-US" sz="2400" dirty="0" smtClean="0">
                <a:latin typeface="Arial" charset="0"/>
                <a:ea typeface="Arial" charset="0"/>
              </a:rPr>
              <a:t> </a:t>
            </a:r>
            <a:r>
              <a:rPr lang="en-US" altLang="en-US" sz="2400" dirty="0" err="1" smtClean="0">
                <a:latin typeface="Arial" charset="0"/>
                <a:ea typeface="Arial" charset="0"/>
              </a:rPr>
              <a:t>sự</a:t>
            </a:r>
            <a:r>
              <a:rPr lang="en-US" altLang="en-US" sz="2400" dirty="0" smtClean="0">
                <a:latin typeface="Arial" charset="0"/>
                <a:ea typeface="Arial" charset="0"/>
              </a:rPr>
              <a:t> </a:t>
            </a:r>
            <a:r>
              <a:rPr lang="en-US" altLang="en-US" sz="2400" dirty="0" err="1" smtClean="0">
                <a:latin typeface="Arial" charset="0"/>
                <a:ea typeface="Arial" charset="0"/>
              </a:rPr>
              <a:t>khuyến</a:t>
            </a:r>
            <a:r>
              <a:rPr lang="en-US" altLang="en-US" sz="2400" dirty="0" smtClean="0">
                <a:latin typeface="Arial" charset="0"/>
                <a:ea typeface="Arial" charset="0"/>
              </a:rPr>
              <a:t> </a:t>
            </a:r>
            <a:r>
              <a:rPr lang="en-US" altLang="en-US" sz="2400" dirty="0" err="1" smtClean="0">
                <a:latin typeface="Arial" charset="0"/>
                <a:ea typeface="Arial" charset="0"/>
              </a:rPr>
              <a:t>khích</a:t>
            </a:r>
            <a:r>
              <a:rPr lang="en-US" altLang="en-US" sz="2400" dirty="0" smtClean="0">
                <a:latin typeface="Arial" charset="0"/>
                <a:ea typeface="Arial" charset="0"/>
              </a:rPr>
              <a:t> </a:t>
            </a:r>
            <a:r>
              <a:rPr lang="en-US" altLang="en-US" sz="2400" dirty="0" err="1" smtClean="0">
                <a:latin typeface="Arial" charset="0"/>
                <a:ea typeface="Arial" charset="0"/>
              </a:rPr>
              <a:t>khai</a:t>
            </a:r>
            <a:r>
              <a:rPr lang="en-US" altLang="en-US" sz="2400" dirty="0" smtClean="0">
                <a:latin typeface="Arial" charset="0"/>
                <a:ea typeface="Arial" charset="0"/>
              </a:rPr>
              <a:t> </a:t>
            </a:r>
            <a:r>
              <a:rPr lang="en-US" altLang="en-US" sz="2400" dirty="0" err="1" smtClean="0">
                <a:latin typeface="Arial" charset="0"/>
                <a:ea typeface="Arial" charset="0"/>
              </a:rPr>
              <a:t>thác</a:t>
            </a:r>
            <a:r>
              <a:rPr lang="en-US" altLang="en-US" sz="2400" dirty="0" smtClean="0">
                <a:latin typeface="Arial" charset="0"/>
                <a:ea typeface="Arial" charset="0"/>
              </a:rPr>
              <a:t> </a:t>
            </a:r>
            <a:r>
              <a:rPr lang="en-US" altLang="en-US" sz="2400" dirty="0" err="1" smtClean="0">
                <a:latin typeface="Arial" charset="0"/>
                <a:ea typeface="Arial" charset="0"/>
              </a:rPr>
              <a:t>nguồn</a:t>
            </a:r>
            <a:r>
              <a:rPr lang="en-US" altLang="en-US" sz="2400" dirty="0" smtClean="0">
                <a:latin typeface="Arial" charset="0"/>
                <a:ea typeface="Arial" charset="0"/>
              </a:rPr>
              <a:t> </a:t>
            </a:r>
            <a:r>
              <a:rPr lang="en-US" altLang="en-US" sz="2400" dirty="0" err="1" smtClean="0">
                <a:latin typeface="Arial" charset="0"/>
                <a:ea typeface="Arial" charset="0"/>
              </a:rPr>
              <a:t>tài</a:t>
            </a:r>
            <a:r>
              <a:rPr lang="en-US" altLang="en-US" sz="2400" dirty="0" smtClean="0">
                <a:latin typeface="Arial" charset="0"/>
                <a:ea typeface="Arial" charset="0"/>
              </a:rPr>
              <a:t> </a:t>
            </a:r>
            <a:r>
              <a:rPr lang="en-US" altLang="en-US" sz="2400" dirty="0" err="1" smtClean="0">
                <a:latin typeface="Arial" charset="0"/>
                <a:ea typeface="Arial" charset="0"/>
              </a:rPr>
              <a:t>nguyên</a:t>
            </a:r>
            <a:r>
              <a:rPr lang="en-US" altLang="en-US" sz="2400" dirty="0" smtClean="0">
                <a:latin typeface="Arial" charset="0"/>
                <a:ea typeface="Arial" charset="0"/>
              </a:rPr>
              <a:t> </a:t>
            </a:r>
            <a:r>
              <a:rPr lang="en-US" altLang="en-US" sz="2400" dirty="0" err="1" smtClean="0">
                <a:latin typeface="Arial" charset="0"/>
                <a:ea typeface="Arial" charset="0"/>
              </a:rPr>
              <a:t>chất</a:t>
            </a:r>
            <a:r>
              <a:rPr lang="en-US" altLang="en-US" sz="2400" dirty="0" smtClean="0">
                <a:latin typeface="Arial" charset="0"/>
                <a:ea typeface="Arial" charset="0"/>
              </a:rPr>
              <a:t> </a:t>
            </a:r>
            <a:r>
              <a:rPr lang="en-US" altLang="en-US" sz="2400" dirty="0" err="1" smtClean="0">
                <a:latin typeface="Arial" charset="0"/>
                <a:ea typeface="Arial" charset="0"/>
              </a:rPr>
              <a:t>thải</a:t>
            </a:r>
            <a:r>
              <a:rPr lang="en-US" altLang="en-US" sz="2400" dirty="0" smtClean="0">
                <a:latin typeface="Arial" charset="0"/>
                <a:ea typeface="Arial" charset="0"/>
              </a:rPr>
              <a:t> </a:t>
            </a:r>
            <a:r>
              <a:rPr lang="en-US" altLang="en-US" sz="2400" dirty="0" err="1" smtClean="0">
                <a:latin typeface="Arial" charset="0"/>
                <a:ea typeface="Arial" charset="0"/>
              </a:rPr>
              <a:t>chăn</a:t>
            </a:r>
            <a:r>
              <a:rPr lang="en-US" altLang="en-US" sz="2400" dirty="0" smtClean="0">
                <a:latin typeface="Arial" charset="0"/>
                <a:ea typeface="Arial" charset="0"/>
              </a:rPr>
              <a:t> </a:t>
            </a:r>
            <a:r>
              <a:rPr lang="en-US" altLang="en-US" sz="2400" dirty="0" err="1" smtClean="0">
                <a:latin typeface="Arial" charset="0"/>
                <a:ea typeface="Arial" charset="0"/>
              </a:rPr>
              <a:t>nuôi</a:t>
            </a:r>
            <a:r>
              <a:rPr lang="en-US" altLang="en-US" sz="2400" dirty="0" smtClean="0">
                <a:latin typeface="Arial" charset="0"/>
                <a:ea typeface="Arial" charset="0"/>
              </a:rPr>
              <a:t> </a:t>
            </a:r>
            <a:r>
              <a:rPr lang="en-US" altLang="en-US" sz="2400" dirty="0" err="1" smtClean="0">
                <a:latin typeface="Arial" charset="0"/>
                <a:ea typeface="Arial" charset="0"/>
              </a:rPr>
              <a:t>rất</a:t>
            </a:r>
            <a:r>
              <a:rPr lang="en-US" altLang="en-US" sz="2400" dirty="0" smtClean="0">
                <a:latin typeface="Arial" charset="0"/>
                <a:ea typeface="Arial" charset="0"/>
              </a:rPr>
              <a:t> </a:t>
            </a:r>
            <a:r>
              <a:rPr lang="en-US" altLang="en-US" sz="2400" dirty="0" err="1" smtClean="0">
                <a:latin typeface="Arial" charset="0"/>
                <a:ea typeface="Arial" charset="0"/>
              </a:rPr>
              <a:t>lớn</a:t>
            </a:r>
            <a:r>
              <a:rPr lang="en-US" altLang="en-US" sz="2400" dirty="0" smtClean="0">
                <a:latin typeface="Arial" charset="0"/>
                <a:ea typeface="Arial" charset="0"/>
              </a:rPr>
              <a:t> </a:t>
            </a:r>
            <a:r>
              <a:rPr lang="en-US" altLang="en-US" sz="2400" dirty="0" err="1" smtClean="0">
                <a:latin typeface="Arial" charset="0"/>
                <a:ea typeface="Arial" charset="0"/>
              </a:rPr>
              <a:t>để</a:t>
            </a:r>
            <a:r>
              <a:rPr lang="en-US" altLang="en-US" sz="2400" dirty="0" smtClean="0">
                <a:latin typeface="Arial" charset="0"/>
                <a:ea typeface="Arial" charset="0"/>
              </a:rPr>
              <a:t> </a:t>
            </a:r>
            <a:r>
              <a:rPr lang="en-US" altLang="en-US" sz="2400" dirty="0" err="1" smtClean="0">
                <a:latin typeface="Arial" charset="0"/>
                <a:ea typeface="Arial" charset="0"/>
              </a:rPr>
              <a:t>làm</a:t>
            </a:r>
            <a:r>
              <a:rPr lang="en-US" altLang="en-US" sz="2400" dirty="0" smtClean="0">
                <a:latin typeface="Arial" charset="0"/>
                <a:ea typeface="Arial" charset="0"/>
              </a:rPr>
              <a:t> </a:t>
            </a:r>
            <a:r>
              <a:rPr lang="en-US" altLang="en-US" sz="2400" dirty="0" err="1" smtClean="0">
                <a:latin typeface="Arial" charset="0"/>
                <a:ea typeface="Arial" charset="0"/>
              </a:rPr>
              <a:t>phân</a:t>
            </a:r>
            <a:r>
              <a:rPr lang="en-US" altLang="en-US" sz="2400" dirty="0" smtClean="0">
                <a:latin typeface="Arial" charset="0"/>
                <a:ea typeface="Arial" charset="0"/>
              </a:rPr>
              <a:t> </a:t>
            </a:r>
            <a:r>
              <a:rPr lang="en-US" altLang="en-US" sz="2400" dirty="0" err="1" smtClean="0">
                <a:latin typeface="Arial" charset="0"/>
                <a:ea typeface="Arial" charset="0"/>
              </a:rPr>
              <a:t>bón</a:t>
            </a:r>
            <a:r>
              <a:rPr lang="en-US" altLang="en-US" sz="2400" dirty="0" smtClean="0">
                <a:latin typeface="Arial" charset="0"/>
                <a:ea typeface="Arial" charset="0"/>
              </a:rPr>
              <a:t> </a:t>
            </a:r>
            <a:r>
              <a:rPr lang="en-US" altLang="en-US" sz="2400" dirty="0" err="1" smtClean="0">
                <a:latin typeface="Arial" charset="0"/>
                <a:ea typeface="Arial" charset="0"/>
              </a:rPr>
              <a:t>hữu</a:t>
            </a:r>
            <a:r>
              <a:rPr lang="en-US" altLang="en-US" sz="2400" dirty="0" smtClean="0">
                <a:latin typeface="Arial" charset="0"/>
                <a:ea typeface="Arial" charset="0"/>
              </a:rPr>
              <a:t> </a:t>
            </a:r>
            <a:r>
              <a:rPr lang="en-US" altLang="en-US" sz="2400" dirty="0" err="1" smtClean="0">
                <a:latin typeface="Arial" charset="0"/>
                <a:ea typeface="Arial" charset="0"/>
              </a:rPr>
              <a:t>cơ</a:t>
            </a:r>
            <a:r>
              <a:rPr lang="en-US" altLang="en-US" sz="2400" dirty="0" smtClean="0">
                <a:latin typeface="Arial" charset="0"/>
                <a:ea typeface="Arial" charset="0"/>
              </a:rPr>
              <a:t>.</a:t>
            </a:r>
            <a:endParaRPr lang="en-US" altLang="en-US" sz="2400" dirty="0">
              <a:latin typeface="Arial" charset="0"/>
              <a:ea typeface="Arial" charset="0"/>
            </a:endParaRPr>
          </a:p>
          <a:p>
            <a:pPr algn="just"/>
            <a:endParaRPr lang="en-US" altLang="en-US" sz="2000" dirty="0">
              <a:solidFill>
                <a:srgbClr val="002060"/>
              </a:solidFill>
              <a:latin typeface="Arial" charset="0"/>
              <a:ea typeface="Arial" charset="0"/>
            </a:endParaRPr>
          </a:p>
          <a:p>
            <a:pPr marL="0" indent="0" algn="just">
              <a:buNone/>
            </a:pPr>
            <a:endParaRPr lang="en-US" sz="2300" dirty="0">
              <a:latin typeface="Arial" panose="020B0604020202020204" pitchFamily="34" charset="0"/>
              <a:cs typeface="Arial" panose="020B0604020202020204" pitchFamily="34" charset="0"/>
            </a:endParaRPr>
          </a:p>
          <a:p>
            <a:pPr marL="514350" indent="-514350" algn="just">
              <a:buAutoNum type="arabicPeriod" startAt="5"/>
            </a:pPr>
            <a:endParaRPr lang="en-US" sz="2200" dirty="0"/>
          </a:p>
        </p:txBody>
      </p:sp>
      <p:sp>
        <p:nvSpPr>
          <p:cNvPr id="3" name="Rectangle 2"/>
          <p:cNvSpPr/>
          <p:nvPr/>
        </p:nvSpPr>
        <p:spPr>
          <a:xfrm>
            <a:off x="6324600" y="6287558"/>
            <a:ext cx="2634054" cy="369332"/>
          </a:xfrm>
          <a:prstGeom prst="rect">
            <a:avLst/>
          </a:prstGeom>
        </p:spPr>
        <p:txBody>
          <a:bodyPr wrap="none">
            <a:spAutoFit/>
          </a:bodyPr>
          <a:lstStyle/>
          <a:p>
            <a:pPr lvl="0" algn="r"/>
            <a:r>
              <a:rPr lang="en-US" altLang="en-US" i="1" dirty="0">
                <a:solidFill>
                  <a:srgbClr val="002060"/>
                </a:solidFill>
                <a:ea typeface="Arial" charset="0"/>
                <a:hlinkClick r:id="rId3"/>
              </a:rPr>
              <a:t>http://www.lcasp.org.vn</a:t>
            </a:r>
            <a:r>
              <a:rPr lang="en-US" altLang="en-US" i="1" dirty="0">
                <a:solidFill>
                  <a:srgbClr val="002060"/>
                </a:solidFill>
                <a:ea typeface="Arial" charset="0"/>
              </a:rPr>
              <a:t> </a:t>
            </a:r>
          </a:p>
        </p:txBody>
      </p:sp>
    </p:spTree>
    <p:extLst>
      <p:ext uri="{BB962C8B-B14F-4D97-AF65-F5344CB8AC3E}">
        <p14:creationId xmlns:p14="http://schemas.microsoft.com/office/powerpoint/2010/main" val="4063082625"/>
      </p:ext>
    </p:extLst>
  </p:cSld>
  <p:clrMapOvr>
    <a:masterClrMapping/>
  </p:clrMapOvr>
  <p:transition spd="slow">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7"/>
            <a:ext cx="7772400" cy="1143000"/>
          </a:xfrm>
        </p:spPr>
        <p:txBody>
          <a:bodyPr/>
          <a:lstStyle/>
          <a:p>
            <a:r>
              <a:rPr lang="en-US" altLang="en-US" sz="2800" b="1" dirty="0" smtClean="0">
                <a:solidFill>
                  <a:srgbClr val="984807"/>
                </a:solidFill>
                <a:latin typeface="Arial" charset="0"/>
                <a:ea typeface="Arial" charset="0"/>
              </a:rPr>
              <a:t>LCASP ĐÓNG </a:t>
            </a:r>
            <a:r>
              <a:rPr lang="en-US" altLang="en-US" sz="2800" b="1" dirty="0">
                <a:solidFill>
                  <a:srgbClr val="984807"/>
                </a:solidFill>
                <a:latin typeface="Arial" charset="0"/>
                <a:ea typeface="Arial" charset="0"/>
              </a:rPr>
              <a:t>GÓP THAY ĐỔI NHẬN </a:t>
            </a:r>
            <a:r>
              <a:rPr lang="en-US" altLang="en-US" sz="2800" b="1" dirty="0" smtClean="0">
                <a:solidFill>
                  <a:srgbClr val="984807"/>
                </a:solidFill>
                <a:latin typeface="Arial" charset="0"/>
                <a:ea typeface="Arial" charset="0"/>
              </a:rPr>
              <a:t>THỨC</a:t>
            </a:r>
            <a:endParaRPr lang="vi-VN" sz="2800" dirty="0"/>
          </a:p>
        </p:txBody>
      </p:sp>
      <p:sp>
        <p:nvSpPr>
          <p:cNvPr id="3" name="Content Placeholder 2"/>
          <p:cNvSpPr>
            <a:spLocks noGrp="1"/>
          </p:cNvSpPr>
          <p:nvPr>
            <p:ph idx="1"/>
          </p:nvPr>
        </p:nvSpPr>
        <p:spPr/>
        <p:txBody>
          <a:bodyPr/>
          <a:lstStyle/>
          <a:p>
            <a:pPr marL="0" indent="0" algn="just">
              <a:buNone/>
            </a:pPr>
            <a:r>
              <a:rPr lang="en-US" sz="2800" dirty="0" smtClean="0"/>
              <a:t>1. K</a:t>
            </a:r>
            <a:r>
              <a:rPr lang="sq-AL" sz="2800" dirty="0"/>
              <a:t>hi bắt đầu Dự án, hầu hết các cấp, ngành, người dân ở Trung ương và địa phương đều coi công nghệ khí sinh học (bioga) là công nghệ chính để xử lý ô nhiễm môi trường chăn nuôi. Trải qua thời gian thực hiện 5 năm từ 2013 – 2018, Dự án đã làm thay đổi nhận thức các cấp quản lý và người dân rằng công nghệ KSH không thể là công nghệ chính để xử lý ô nhiễm môi trường chăn nuôi do 02 nguyên nhân chính là quá tải các hầm bioga và xả khí ga thừa ra môi trường</a:t>
            </a:r>
            <a:endParaRPr lang="vi-VN" sz="2800" dirty="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328737"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545212" y="6243866"/>
            <a:ext cx="2598788" cy="461665"/>
          </a:xfrm>
          <a:prstGeom prst="rect">
            <a:avLst/>
          </a:prstGeom>
        </p:spPr>
        <p:txBody>
          <a:bodyPr wrap="none">
            <a:spAutoFit/>
          </a:bodyPr>
          <a:lstStyle/>
          <a:p>
            <a:pPr lvl="0"/>
            <a:r>
              <a:rPr lang="en-US" altLang="en-US" sz="2400" i="1" dirty="0">
                <a:solidFill>
                  <a:srgbClr val="002060"/>
                </a:solidFill>
                <a:ea typeface="Arial" charset="0"/>
                <a:hlinkClick r:id="rId3"/>
              </a:rPr>
              <a:t>www.lcasp.org.vn</a:t>
            </a:r>
            <a:endParaRPr lang="vi-VN" sz="2400" dirty="0">
              <a:solidFill>
                <a:srgbClr val="000000"/>
              </a:solidFill>
            </a:endParaRPr>
          </a:p>
        </p:txBody>
      </p:sp>
    </p:spTree>
    <p:extLst>
      <p:ext uri="{BB962C8B-B14F-4D97-AF65-F5344CB8AC3E}">
        <p14:creationId xmlns:p14="http://schemas.microsoft.com/office/powerpoint/2010/main" val="2465390137"/>
      </p:ext>
    </p:extLst>
  </p:cSld>
  <p:clrMapOvr>
    <a:masterClrMapping/>
  </p:clrMapOvr>
  <p:transition spd="slow">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8736" y="274637"/>
            <a:ext cx="7510464" cy="1143000"/>
          </a:xfrm>
        </p:spPr>
        <p:txBody>
          <a:bodyPr/>
          <a:lstStyle/>
          <a:p>
            <a:r>
              <a:rPr lang="en-US" altLang="en-US" sz="2800" b="1" dirty="0" smtClean="0">
                <a:solidFill>
                  <a:srgbClr val="984807"/>
                </a:solidFill>
                <a:latin typeface="Arial" charset="0"/>
                <a:ea typeface="Arial" charset="0"/>
              </a:rPr>
              <a:t>LCASP ĐÓNG </a:t>
            </a:r>
            <a:r>
              <a:rPr lang="en-US" altLang="en-US" sz="2800" b="1" dirty="0">
                <a:solidFill>
                  <a:srgbClr val="984807"/>
                </a:solidFill>
                <a:latin typeface="Arial" charset="0"/>
                <a:ea typeface="Arial" charset="0"/>
              </a:rPr>
              <a:t>GÓP THAY ĐỔI NHẬN THỨC</a:t>
            </a:r>
            <a:endParaRPr lang="vi-VN" sz="2800" dirty="0"/>
          </a:p>
        </p:txBody>
      </p:sp>
      <p:sp>
        <p:nvSpPr>
          <p:cNvPr id="3" name="Content Placeholder 2"/>
          <p:cNvSpPr>
            <a:spLocks noGrp="1"/>
          </p:cNvSpPr>
          <p:nvPr>
            <p:ph idx="1"/>
          </p:nvPr>
        </p:nvSpPr>
        <p:spPr/>
        <p:txBody>
          <a:bodyPr/>
          <a:lstStyle/>
          <a:p>
            <a:pPr marL="0" indent="0" algn="just">
              <a:buNone/>
            </a:pPr>
            <a:r>
              <a:rPr lang="en-US" sz="2400" dirty="0" smtClean="0">
                <a:latin typeface="Arial" pitchFamily="34" charset="0"/>
                <a:cs typeface="Arial" pitchFamily="34" charset="0"/>
              </a:rPr>
              <a:t>2. </a:t>
            </a:r>
            <a:r>
              <a:rPr lang="sq-AL" sz="2400" dirty="0">
                <a:latin typeface="Arial" pitchFamily="34" charset="0"/>
                <a:cs typeface="Arial" pitchFamily="34" charset="0"/>
              </a:rPr>
              <a:t>Dự án đã chỉ ra rằng việc áp dụng công nghệ </a:t>
            </a:r>
            <a:r>
              <a:rPr lang="en-US" sz="2400" dirty="0" err="1" smtClean="0">
                <a:latin typeface="Arial" pitchFamily="34" charset="0"/>
                <a:cs typeface="Arial" pitchFamily="34" charset="0"/>
              </a:rPr>
              <a:t>bioga</a:t>
            </a:r>
            <a:r>
              <a:rPr lang="en-US" sz="2400" dirty="0" smtClean="0">
                <a:latin typeface="Arial" pitchFamily="34" charset="0"/>
                <a:cs typeface="Arial" pitchFamily="34" charset="0"/>
              </a:rPr>
              <a:t> </a:t>
            </a:r>
            <a:r>
              <a:rPr lang="sq-AL" sz="2400" dirty="0" smtClean="0">
                <a:latin typeface="Arial" pitchFamily="34" charset="0"/>
                <a:cs typeface="Arial" pitchFamily="34" charset="0"/>
              </a:rPr>
              <a:t>ở </a:t>
            </a:r>
            <a:r>
              <a:rPr lang="sq-AL" sz="2400" dirty="0">
                <a:latin typeface="Arial" pitchFamily="34" charset="0"/>
                <a:cs typeface="Arial" pitchFamily="34" charset="0"/>
              </a:rPr>
              <a:t>nước ta hiện nay chỉ phù hợp với quy mô chăn nuôi nhỏ; đối với chăn nuôi quy mô trang trại, cần phải chuyển hướng sang sử dụng các công nghệ giúp sử dụng chất thải chăn nuôi rắn làm phân bón hữu cơ và chất thải lỏng làm nguồn nước dinh dưỡng tưới cho cây trồng</a:t>
            </a:r>
            <a:r>
              <a:rPr lang="sq-AL" sz="2400" dirty="0" smtClean="0">
                <a:latin typeface="Arial" pitchFamily="34" charset="0"/>
                <a:cs typeface="Arial" pitchFamily="34" charset="0"/>
              </a:rPr>
              <a:t>.</a:t>
            </a:r>
            <a:endParaRPr lang="en-US" sz="2400" dirty="0" smtClean="0">
              <a:latin typeface="Arial" pitchFamily="34" charset="0"/>
              <a:cs typeface="Arial" pitchFamily="34" charset="0"/>
            </a:endParaRPr>
          </a:p>
          <a:p>
            <a:pPr marL="0" indent="0" algn="just">
              <a:buNone/>
            </a:pPr>
            <a:r>
              <a:rPr lang="en-US" sz="2400" dirty="0" smtClean="0">
                <a:latin typeface="Arial" pitchFamily="34" charset="0"/>
                <a:cs typeface="Arial" pitchFamily="34" charset="0"/>
              </a:rPr>
              <a:t>3. </a:t>
            </a:r>
            <a:r>
              <a:rPr lang="sq-AL" sz="2400" dirty="0" smtClean="0">
                <a:latin typeface="Arial" pitchFamily="34" charset="0"/>
                <a:cs typeface="Arial" pitchFamily="34" charset="0"/>
              </a:rPr>
              <a:t>Có </a:t>
            </a:r>
            <a:r>
              <a:rPr lang="sq-AL" sz="2400" dirty="0">
                <a:latin typeface="Arial" pitchFamily="34" charset="0"/>
                <a:cs typeface="Arial" pitchFamily="34" charset="0"/>
              </a:rPr>
              <a:t>thể nói, những </a:t>
            </a:r>
            <a:r>
              <a:rPr lang="en-US" sz="2400" dirty="0" err="1" smtClean="0">
                <a:latin typeface="Arial" pitchFamily="34" charset="0"/>
                <a:cs typeface="Arial" pitchFamily="34" charset="0"/>
              </a:rPr>
              <a:t>tuyên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truyền</a:t>
            </a:r>
            <a:r>
              <a:rPr lang="en-US" sz="2400" dirty="0" smtClean="0">
                <a:latin typeface="Arial" pitchFamily="34" charset="0"/>
                <a:cs typeface="Arial" pitchFamily="34" charset="0"/>
              </a:rPr>
              <a:t> </a:t>
            </a:r>
            <a:r>
              <a:rPr lang="sq-AL" sz="2400" dirty="0" smtClean="0">
                <a:latin typeface="Arial" pitchFamily="34" charset="0"/>
                <a:cs typeface="Arial" pitchFamily="34" charset="0"/>
              </a:rPr>
              <a:t>về </a:t>
            </a:r>
            <a:r>
              <a:rPr lang="sq-AL" sz="2400" dirty="0">
                <a:latin typeface="Arial" pitchFamily="34" charset="0"/>
                <a:cs typeface="Arial" pitchFamily="34" charset="0"/>
              </a:rPr>
              <a:t>các hạn chế của công nghệ KSH (quá tải và thừa khí ga) và cần thiết thay đổi phương thức chăn nuôi sử dụng quá nhiều nước gây ô nhiễm môi trường là các đóng góp </a:t>
            </a:r>
            <a:r>
              <a:rPr lang="en-US" sz="2400" dirty="0" err="1" smtClean="0">
                <a:latin typeface="Arial" pitchFamily="34" charset="0"/>
                <a:cs typeface="Arial" pitchFamily="34" charset="0"/>
              </a:rPr>
              <a:t>quan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trọng</a:t>
            </a:r>
            <a:r>
              <a:rPr lang="en-US" sz="2400" dirty="0" smtClean="0">
                <a:latin typeface="Arial" pitchFamily="34" charset="0"/>
                <a:cs typeface="Arial" pitchFamily="34" charset="0"/>
              </a:rPr>
              <a:t> </a:t>
            </a:r>
            <a:r>
              <a:rPr lang="sq-AL" sz="2400" dirty="0" smtClean="0">
                <a:latin typeface="Arial" pitchFamily="34" charset="0"/>
                <a:cs typeface="Arial" pitchFamily="34" charset="0"/>
              </a:rPr>
              <a:t>của </a:t>
            </a:r>
            <a:r>
              <a:rPr lang="sq-AL" sz="2400" dirty="0">
                <a:latin typeface="Arial" pitchFamily="34" charset="0"/>
                <a:cs typeface="Arial" pitchFamily="34" charset="0"/>
              </a:rPr>
              <a:t>Dự án giúp thay đổi cơ bản nhận thức của các cấp quản lý và người chăn nuôi ở nước ta trong giai đoạn 2013 </a:t>
            </a:r>
            <a:r>
              <a:rPr lang="sq-AL" sz="2400" dirty="0" smtClean="0">
                <a:latin typeface="Arial" pitchFamily="34" charset="0"/>
                <a:cs typeface="Arial" pitchFamily="34" charset="0"/>
              </a:rPr>
              <a:t>– 2018</a:t>
            </a:r>
            <a:r>
              <a:rPr lang="en-US" sz="2400" dirty="0" smtClean="0">
                <a:latin typeface="Arial" pitchFamily="34" charset="0"/>
                <a:cs typeface="Arial" pitchFamily="34" charset="0"/>
              </a:rPr>
              <a:t>.</a:t>
            </a:r>
            <a:endParaRPr lang="vi-VN" sz="2400" dirty="0">
              <a:latin typeface="Arial" pitchFamily="34" charset="0"/>
              <a:cs typeface="Arial" pitchFamily="34" charset="0"/>
            </a:endParaRP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328737"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545212" y="6243866"/>
            <a:ext cx="2598788" cy="461665"/>
          </a:xfrm>
          <a:prstGeom prst="rect">
            <a:avLst/>
          </a:prstGeom>
        </p:spPr>
        <p:txBody>
          <a:bodyPr wrap="none">
            <a:spAutoFit/>
          </a:bodyPr>
          <a:lstStyle/>
          <a:p>
            <a:pPr lvl="0"/>
            <a:r>
              <a:rPr lang="en-US" altLang="en-US" sz="2400" i="1" dirty="0">
                <a:solidFill>
                  <a:srgbClr val="002060"/>
                </a:solidFill>
                <a:ea typeface="Arial" charset="0"/>
                <a:hlinkClick r:id="rId3"/>
              </a:rPr>
              <a:t>www.lcasp.org.vn</a:t>
            </a:r>
            <a:endParaRPr lang="vi-VN" sz="2400" dirty="0">
              <a:solidFill>
                <a:srgbClr val="000000"/>
              </a:solidFill>
            </a:endParaRPr>
          </a:p>
        </p:txBody>
      </p:sp>
    </p:spTree>
    <p:extLst>
      <p:ext uri="{BB962C8B-B14F-4D97-AF65-F5344CB8AC3E}">
        <p14:creationId xmlns:p14="http://schemas.microsoft.com/office/powerpoint/2010/main" val="1433784579"/>
      </p:ext>
    </p:extLst>
  </p:cSld>
  <p:clrMapOvr>
    <a:masterClrMapping/>
  </p:clrMapOvr>
  <p:transition spd="slow">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8736" y="274637"/>
            <a:ext cx="7358063" cy="1143000"/>
          </a:xfrm>
        </p:spPr>
        <p:txBody>
          <a:bodyPr/>
          <a:lstStyle/>
          <a:p>
            <a:r>
              <a:rPr lang="en-US" altLang="en-US" sz="2800" b="1" dirty="0" smtClean="0">
                <a:solidFill>
                  <a:srgbClr val="984807"/>
                </a:solidFill>
                <a:latin typeface="Arial" charset="0"/>
                <a:ea typeface="Arial" charset="0"/>
              </a:rPr>
              <a:t>LCASP ĐÓNG </a:t>
            </a:r>
            <a:r>
              <a:rPr lang="en-US" altLang="en-US" sz="2800" b="1" dirty="0">
                <a:solidFill>
                  <a:srgbClr val="984807"/>
                </a:solidFill>
                <a:latin typeface="Arial" charset="0"/>
                <a:ea typeface="Arial" charset="0"/>
              </a:rPr>
              <a:t>GÓP THAY ĐỔI </a:t>
            </a:r>
            <a:r>
              <a:rPr lang="en-US" altLang="en-US" sz="2800" b="1" dirty="0" smtClean="0">
                <a:solidFill>
                  <a:srgbClr val="984807"/>
                </a:solidFill>
                <a:latin typeface="Arial" charset="0"/>
                <a:ea typeface="Arial" charset="0"/>
              </a:rPr>
              <a:t>HÀNH VI</a:t>
            </a:r>
            <a:endParaRPr lang="vi-VN" sz="2800" dirty="0"/>
          </a:p>
        </p:txBody>
      </p:sp>
      <p:sp>
        <p:nvSpPr>
          <p:cNvPr id="3" name="Content Placeholder 2"/>
          <p:cNvSpPr>
            <a:spLocks noGrp="1"/>
          </p:cNvSpPr>
          <p:nvPr>
            <p:ph idx="1"/>
          </p:nvPr>
        </p:nvSpPr>
        <p:spPr>
          <a:xfrm>
            <a:off x="457200" y="1406203"/>
            <a:ext cx="8229600" cy="4874498"/>
          </a:xfrm>
        </p:spPr>
        <p:txBody>
          <a:bodyPr/>
          <a:lstStyle/>
          <a:p>
            <a:pPr marL="0" indent="0" algn="just">
              <a:buNone/>
            </a:pPr>
            <a:r>
              <a:rPr lang="sq-AL" sz="2600" dirty="0">
                <a:latin typeface="Arial" pitchFamily="34" charset="0"/>
                <a:cs typeface="Arial" pitchFamily="34" charset="0"/>
              </a:rPr>
              <a:t>Thông qua việc giới thiệu các công nghệ mới vừa giúp xử lý môi trường hiệu quả, vừa đem lại tỷ suất lợi nhuận cao cho người dân, Dự án đã thúc đẩy người chăn nuôi quy mô trang trại ứng dụng mô hình </a:t>
            </a:r>
            <a:r>
              <a:rPr lang="en-US" sz="2600" dirty="0" err="1" smtClean="0">
                <a:latin typeface="Arial" pitchFamily="34" charset="0"/>
                <a:cs typeface="Arial" pitchFamily="34" charset="0"/>
              </a:rPr>
              <a:t>xử</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lý</a:t>
            </a:r>
            <a:r>
              <a:rPr lang="en-US" sz="2600" dirty="0" smtClean="0">
                <a:latin typeface="Arial" pitchFamily="34" charset="0"/>
                <a:cs typeface="Arial" pitchFamily="34" charset="0"/>
              </a:rPr>
              <a:t> </a:t>
            </a:r>
            <a:r>
              <a:rPr lang="sq-AL" sz="2600" dirty="0" smtClean="0">
                <a:latin typeface="Arial" pitchFamily="34" charset="0"/>
                <a:cs typeface="Arial" pitchFamily="34" charset="0"/>
              </a:rPr>
              <a:t>chất </a:t>
            </a:r>
            <a:r>
              <a:rPr lang="sq-AL" sz="2600" dirty="0">
                <a:latin typeface="Arial" pitchFamily="34" charset="0"/>
                <a:cs typeface="Arial" pitchFamily="34" charset="0"/>
              </a:rPr>
              <a:t>thải chăn nuôi </a:t>
            </a:r>
            <a:r>
              <a:rPr lang="en-US" sz="2600" dirty="0" err="1" smtClean="0">
                <a:latin typeface="Arial" pitchFamily="34" charset="0"/>
                <a:cs typeface="Arial" pitchFamily="34" charset="0"/>
              </a:rPr>
              <a:t>làm</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phân</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bón</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hữu</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cơ</a:t>
            </a:r>
            <a:r>
              <a:rPr lang="en-US" sz="2600" dirty="0" smtClean="0">
                <a:latin typeface="Arial" pitchFamily="34" charset="0"/>
                <a:cs typeface="Arial" pitchFamily="34" charset="0"/>
              </a:rPr>
              <a:t> </a:t>
            </a:r>
            <a:r>
              <a:rPr lang="sq-AL" sz="2600" dirty="0" smtClean="0">
                <a:latin typeface="Arial" pitchFamily="34" charset="0"/>
                <a:cs typeface="Arial" pitchFamily="34" charset="0"/>
              </a:rPr>
              <a:t>qua </a:t>
            </a:r>
            <a:r>
              <a:rPr lang="sq-AL" sz="2600" dirty="0">
                <a:latin typeface="Arial" pitchFamily="34" charset="0"/>
                <a:cs typeface="Arial" pitchFamily="34" charset="0"/>
              </a:rPr>
              <a:t>các công nghệ chăn nuôi lợn tiết kiệm nước, sử dụng máy ép tách </a:t>
            </a:r>
            <a:r>
              <a:rPr lang="sq-AL" sz="2600" dirty="0" smtClean="0">
                <a:latin typeface="Arial" pitchFamily="34" charset="0"/>
                <a:cs typeface="Arial" pitchFamily="34" charset="0"/>
              </a:rPr>
              <a:t>phân</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cho</a:t>
            </a:r>
            <a:r>
              <a:rPr lang="en-US" sz="2600" dirty="0" smtClean="0">
                <a:latin typeface="Arial" pitchFamily="34" charset="0"/>
                <a:cs typeface="Arial" pitchFamily="34" charset="0"/>
              </a:rPr>
              <a:t> </a:t>
            </a:r>
            <a:r>
              <a:rPr lang="sq-AL" sz="2600" dirty="0" smtClean="0">
                <a:latin typeface="Arial" pitchFamily="34" charset="0"/>
                <a:cs typeface="Arial" pitchFamily="34" charset="0"/>
              </a:rPr>
              <a:t>quy </a:t>
            </a:r>
            <a:r>
              <a:rPr lang="sq-AL" sz="2600" dirty="0">
                <a:latin typeface="Arial" pitchFamily="34" charset="0"/>
                <a:cs typeface="Arial" pitchFamily="34" charset="0"/>
              </a:rPr>
              <a:t>mô trang trại, sử dụng hệ thống tưới cho cây trồng bằng nước thải sau bioga, .... Các công nghệ do Dự án chuyển giao đã và đang được người dân hưởng ứng nhân rộng do mang lại lợi ích thực sự về kinh tế (có tỷ suất lợi nhuận cao trên 20%), môi trường và xã hội</a:t>
            </a:r>
            <a:endParaRPr lang="vi-VN" sz="2600" dirty="0">
              <a:latin typeface="Arial" pitchFamily="34" charset="0"/>
              <a:cs typeface="Arial" pitchFamily="34" charset="0"/>
            </a:endParaRP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328737"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545212" y="6243866"/>
            <a:ext cx="2598788" cy="461665"/>
          </a:xfrm>
          <a:prstGeom prst="rect">
            <a:avLst/>
          </a:prstGeom>
        </p:spPr>
        <p:txBody>
          <a:bodyPr wrap="none">
            <a:spAutoFit/>
          </a:bodyPr>
          <a:lstStyle/>
          <a:p>
            <a:pPr lvl="0"/>
            <a:r>
              <a:rPr lang="en-US" altLang="en-US" sz="2400" i="1" dirty="0">
                <a:solidFill>
                  <a:srgbClr val="002060"/>
                </a:solidFill>
                <a:ea typeface="Arial" charset="0"/>
                <a:hlinkClick r:id="rId3"/>
              </a:rPr>
              <a:t>www.lcasp.org.vn</a:t>
            </a:r>
            <a:endParaRPr lang="vi-VN" sz="2400" dirty="0">
              <a:solidFill>
                <a:srgbClr val="000000"/>
              </a:solidFill>
            </a:endParaRPr>
          </a:p>
        </p:txBody>
      </p:sp>
    </p:spTree>
    <p:extLst>
      <p:ext uri="{BB962C8B-B14F-4D97-AF65-F5344CB8AC3E}">
        <p14:creationId xmlns:p14="http://schemas.microsoft.com/office/powerpoint/2010/main" val="691329430"/>
      </p:ext>
    </p:extLst>
  </p:cSld>
  <p:clrMapOvr>
    <a:masterClrMapping/>
  </p:clrMapOvr>
  <p:transition spd="slow">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1" name="Title 1"/>
          <p:cNvSpPr>
            <a:spLocks noGrp="1"/>
          </p:cNvSpPr>
          <p:nvPr>
            <p:ph type="title"/>
          </p:nvPr>
        </p:nvSpPr>
        <p:spPr>
          <a:xfrm>
            <a:off x="1447800" y="0"/>
            <a:ext cx="7696200" cy="1417637"/>
          </a:xfrm>
        </p:spPr>
        <p:txBody>
          <a:bodyPr/>
          <a:lstStyle/>
          <a:p>
            <a:r>
              <a:rPr lang="en-US" altLang="en-US" sz="2400" b="1" dirty="0">
                <a:solidFill>
                  <a:srgbClr val="0000FF"/>
                </a:solidFill>
                <a:latin typeface="Arial" charset="0"/>
                <a:ea typeface="Arial" charset="0"/>
              </a:rPr>
              <a:t>MÔ HÌNH </a:t>
            </a:r>
            <a:r>
              <a:rPr lang="en-US" altLang="en-US" sz="2400" b="1" dirty="0" smtClean="0">
                <a:solidFill>
                  <a:srgbClr val="0000FF"/>
                </a:solidFill>
                <a:latin typeface="Arial" charset="0"/>
                <a:ea typeface="Arial" charset="0"/>
              </a:rPr>
              <a:t>XỬ LÝ </a:t>
            </a:r>
            <a:r>
              <a:rPr lang="en-US" altLang="en-US" sz="2400" b="1" dirty="0">
                <a:solidFill>
                  <a:srgbClr val="0000FF"/>
                </a:solidFill>
                <a:latin typeface="Arial" charset="0"/>
                <a:ea typeface="Arial" charset="0"/>
              </a:rPr>
              <a:t>CHẤT </a:t>
            </a:r>
            <a:r>
              <a:rPr lang="en-US" altLang="en-US" sz="2400" b="1" dirty="0" smtClean="0">
                <a:solidFill>
                  <a:srgbClr val="0000FF"/>
                </a:solidFill>
                <a:latin typeface="Arial" charset="0"/>
                <a:ea typeface="Arial" charset="0"/>
              </a:rPr>
              <a:t>THẢI CHĂN </a:t>
            </a:r>
            <a:r>
              <a:rPr lang="en-US" altLang="en-US" sz="2400" b="1" dirty="0">
                <a:solidFill>
                  <a:srgbClr val="0000FF"/>
                </a:solidFill>
                <a:latin typeface="Arial" charset="0"/>
                <a:ea typeface="Arial" charset="0"/>
              </a:rPr>
              <a:t>NUÔI </a:t>
            </a:r>
            <a:r>
              <a:rPr lang="en-US" altLang="en-US" sz="2400" b="1" dirty="0" smtClean="0">
                <a:solidFill>
                  <a:srgbClr val="0000FF"/>
                </a:solidFill>
                <a:latin typeface="Arial" charset="0"/>
                <a:ea typeface="Arial" charset="0"/>
              </a:rPr>
              <a:t>TRANG TRẠI LỚN LÀM PHÂN BÓN HỮU CƠ</a:t>
            </a:r>
            <a:endParaRPr lang="en-US" sz="2400" dirty="0"/>
          </a:p>
        </p:txBody>
      </p:sp>
      <p:sp>
        <p:nvSpPr>
          <p:cNvPr id="1048612" name="Content Placeholder 2"/>
          <p:cNvSpPr>
            <a:spLocks noGrp="1"/>
          </p:cNvSpPr>
          <p:nvPr>
            <p:ph idx="1"/>
          </p:nvPr>
        </p:nvSpPr>
        <p:spPr>
          <a:xfrm>
            <a:off x="457200" y="1295400"/>
            <a:ext cx="8382000" cy="4957763"/>
          </a:xfrm>
        </p:spPr>
        <p:txBody>
          <a:bodyPr/>
          <a:lstStyle/>
          <a:p>
            <a:pPr marL="457200" indent="-457200" algn="just">
              <a:buAutoNum type="arabicPeriod"/>
            </a:pPr>
            <a:r>
              <a:rPr lang="pt-BR" sz="2400" dirty="0" smtClean="0">
                <a:latin typeface="Arial" pitchFamily="34" charset="0"/>
                <a:cs typeface="Arial" pitchFamily="34" charset="0"/>
              </a:rPr>
              <a:t>Dự </a:t>
            </a:r>
            <a:r>
              <a:rPr lang="pt-BR" sz="2400" dirty="0">
                <a:latin typeface="Arial" pitchFamily="34" charset="0"/>
                <a:cs typeface="Arial" pitchFamily="34" charset="0"/>
              </a:rPr>
              <a:t>án đã </a:t>
            </a:r>
            <a:r>
              <a:rPr lang="pt-BR" sz="2400" dirty="0" smtClean="0">
                <a:latin typeface="Arial" pitchFamily="34" charset="0"/>
                <a:cs typeface="Arial" pitchFamily="34" charset="0"/>
              </a:rPr>
              <a:t>xây dựng các mô </a:t>
            </a:r>
            <a:r>
              <a:rPr lang="pt-BR" sz="2400" dirty="0">
                <a:latin typeface="Arial" pitchFamily="34" charset="0"/>
                <a:cs typeface="Arial" pitchFamily="34" charset="0"/>
              </a:rPr>
              <a:t>hình </a:t>
            </a:r>
            <a:r>
              <a:rPr lang="pt-BR" sz="2400" dirty="0" smtClean="0">
                <a:latin typeface="Arial" pitchFamily="34" charset="0"/>
                <a:cs typeface="Arial" pitchFamily="34" charset="0"/>
              </a:rPr>
              <a:t>sử dụng máy tách phân để xử lý chất </a:t>
            </a:r>
            <a:r>
              <a:rPr lang="pt-BR" sz="2400" dirty="0">
                <a:latin typeface="Arial" pitchFamily="34" charset="0"/>
                <a:cs typeface="Arial" pitchFamily="34" charset="0"/>
              </a:rPr>
              <a:t>thải chăn nuôi </a:t>
            </a:r>
            <a:r>
              <a:rPr lang="pt-BR" sz="2400" dirty="0" smtClean="0">
                <a:latin typeface="Arial" pitchFamily="34" charset="0"/>
                <a:cs typeface="Arial" pitchFamily="34" charset="0"/>
              </a:rPr>
              <a:t>cho các trang </a:t>
            </a:r>
            <a:r>
              <a:rPr lang="pt-BR" sz="2400" dirty="0">
                <a:latin typeface="Arial" pitchFamily="34" charset="0"/>
                <a:cs typeface="Arial" pitchFamily="34" charset="0"/>
              </a:rPr>
              <a:t>trại </a:t>
            </a:r>
            <a:r>
              <a:rPr lang="pt-BR" sz="2400" dirty="0" smtClean="0">
                <a:latin typeface="Arial" pitchFamily="34" charset="0"/>
                <a:cs typeface="Arial" pitchFamily="34" charset="0"/>
              </a:rPr>
              <a:t>lớn (trên 2000 lợn thịt) tại 9 tỉnh dự án. Kết quả ban đầu khá khả </a:t>
            </a:r>
            <a:r>
              <a:rPr lang="pt-BR" sz="2400" dirty="0">
                <a:latin typeface="Arial" pitchFamily="34" charset="0"/>
                <a:cs typeface="Arial" pitchFamily="34" charset="0"/>
              </a:rPr>
              <a:t>quan. Một số trang trại lợn trên </a:t>
            </a:r>
            <a:r>
              <a:rPr lang="pt-BR" sz="2400" dirty="0" smtClean="0">
                <a:latin typeface="Arial" pitchFamily="34" charset="0"/>
                <a:cs typeface="Arial" pitchFamily="34" charset="0"/>
              </a:rPr>
              <a:t>4.000 </a:t>
            </a:r>
            <a:r>
              <a:rPr lang="pt-BR" sz="2400" dirty="0">
                <a:latin typeface="Arial" pitchFamily="34" charset="0"/>
                <a:cs typeface="Arial" pitchFamily="34" charset="0"/>
              </a:rPr>
              <a:t>lợn </a:t>
            </a:r>
            <a:r>
              <a:rPr lang="pt-BR" sz="2400" dirty="0" smtClean="0">
                <a:latin typeface="Arial" pitchFamily="34" charset="0"/>
                <a:cs typeface="Arial" pitchFamily="34" charset="0"/>
              </a:rPr>
              <a:t>hoặc trên 200 bò sữa cho </a:t>
            </a:r>
            <a:r>
              <a:rPr lang="pt-BR" sz="2400" dirty="0">
                <a:latin typeface="Arial" pitchFamily="34" charset="0"/>
                <a:cs typeface="Arial" pitchFamily="34" charset="0"/>
              </a:rPr>
              <a:t>tỷ suất lợi nhuận lên đến trên </a:t>
            </a:r>
            <a:r>
              <a:rPr lang="pt-BR" sz="2400" dirty="0" smtClean="0">
                <a:latin typeface="Arial" pitchFamily="34" charset="0"/>
                <a:cs typeface="Arial" pitchFamily="34" charset="0"/>
              </a:rPr>
              <a:t>50</a:t>
            </a:r>
            <a:r>
              <a:rPr lang="pt-BR" sz="2400" dirty="0">
                <a:latin typeface="Arial" pitchFamily="34" charset="0"/>
                <a:cs typeface="Arial" pitchFamily="34" charset="0"/>
              </a:rPr>
              <a:t>% và thời gian hoàn vốn </a:t>
            </a:r>
            <a:r>
              <a:rPr lang="pt-BR" sz="2400" dirty="0" smtClean="0">
                <a:latin typeface="Arial" pitchFamily="34" charset="0"/>
                <a:cs typeface="Arial" pitchFamily="34" charset="0"/>
              </a:rPr>
              <a:t>khoảng </a:t>
            </a:r>
            <a:r>
              <a:rPr lang="pt-BR" sz="2400" dirty="0">
                <a:latin typeface="Arial" pitchFamily="34" charset="0"/>
                <a:cs typeface="Arial" pitchFamily="34" charset="0"/>
              </a:rPr>
              <a:t>2 </a:t>
            </a:r>
            <a:r>
              <a:rPr lang="pt-BR" sz="2400" dirty="0" smtClean="0">
                <a:latin typeface="Arial" pitchFamily="34" charset="0"/>
                <a:cs typeface="Arial" pitchFamily="34" charset="0"/>
              </a:rPr>
              <a:t>năm</a:t>
            </a:r>
            <a:r>
              <a:rPr lang="pt-BR" sz="2400" dirty="0">
                <a:latin typeface="Arial" pitchFamily="34" charset="0"/>
                <a:cs typeface="Arial" pitchFamily="34" charset="0"/>
              </a:rPr>
              <a:t>. </a:t>
            </a:r>
            <a:r>
              <a:rPr lang="vi-VN" sz="2400" dirty="0">
                <a:cs typeface="Arial" pitchFamily="34" charset="0"/>
              </a:rPr>
              <a:t>Tuy nhiên, hiệu quả kinh tế của các mô hình phụ thuộc nhiều vào giá bán phân ép đầu ra tại từng địa bàn</a:t>
            </a:r>
            <a:r>
              <a:rPr lang="pt-BR" sz="2400" dirty="0" smtClean="0">
                <a:latin typeface="Arial" pitchFamily="34" charset="0"/>
                <a:cs typeface="Arial" pitchFamily="34" charset="0"/>
              </a:rPr>
              <a:t>.</a:t>
            </a:r>
          </a:p>
          <a:p>
            <a:pPr marL="457200" indent="-457200" algn="just">
              <a:buAutoNum type="arabicPeriod"/>
            </a:pPr>
            <a:r>
              <a:rPr lang="pt-BR" sz="2400" dirty="0" smtClean="0">
                <a:latin typeface="Arial" pitchFamily="34" charset="0"/>
                <a:cs typeface="Arial" pitchFamily="34" charset="0"/>
              </a:rPr>
              <a:t>Dự án đã phối hợp với công ty Nicotex và Học viện Nông nghiệp nghiên cứu thay thế một phần than bùn bằng phân lợn ép để sản xuất phân bón hữu cơ thương phẩm trong nhà máy sản xuất phân bón Nitex. Kết quả có thể thay thế được 60% than bùn bằng phân lợn ép với giá thành rẻ hơn và chất lượng phân thương phẩm tốt hơn.</a:t>
            </a:r>
            <a:endParaRPr lang="vi-VN" sz="2400" i="1" dirty="0">
              <a:solidFill>
                <a:srgbClr val="0070C0"/>
              </a:solidFill>
              <a:latin typeface="Arial" panose="020B0604020202020204" pitchFamily="34" charset="0"/>
              <a:cs typeface="Arial" panose="020B0604020202020204" pitchFamily="34" charset="0"/>
            </a:endParaRPr>
          </a:p>
          <a:p>
            <a:pPr marL="0" indent="0">
              <a:buNone/>
            </a:pPr>
            <a:endParaRPr lang="en-US" dirty="0"/>
          </a:p>
        </p:txBody>
      </p:sp>
      <p:pic>
        <p:nvPicPr>
          <p:cNvPr id="2097168" name="Picture 3" descr="Logo LCASP .jpg"/>
          <p:cNvPicPr>
            <a:picLocks/>
          </p:cNvPicPr>
          <p:nvPr/>
        </p:nvPicPr>
        <p:blipFill>
          <a:blip r:embed="rId2"/>
          <a:srcRect/>
          <a:stretch>
            <a:fillRect/>
          </a:stretch>
        </p:blipFill>
        <p:spPr>
          <a:xfrm>
            <a:off x="0" y="0"/>
            <a:ext cx="1328737" cy="1295400"/>
          </a:xfrm>
          <a:prstGeom prst="rect">
            <a:avLst/>
          </a:prstGeom>
          <a:noFill/>
          <a:ln>
            <a:noFill/>
          </a:ln>
        </p:spPr>
      </p:pic>
      <p:sp>
        <p:nvSpPr>
          <p:cNvPr id="2" name="Rectangle 1"/>
          <p:cNvSpPr/>
          <p:nvPr/>
        </p:nvSpPr>
        <p:spPr>
          <a:xfrm>
            <a:off x="6514179" y="6463268"/>
            <a:ext cx="2634054" cy="369332"/>
          </a:xfrm>
          <a:prstGeom prst="rect">
            <a:avLst/>
          </a:prstGeom>
        </p:spPr>
        <p:txBody>
          <a:bodyPr wrap="none">
            <a:spAutoFit/>
          </a:bodyPr>
          <a:lstStyle/>
          <a:p>
            <a:pPr lvl="0" algn="r"/>
            <a:r>
              <a:rPr lang="en-US" altLang="en-US" i="1" dirty="0">
                <a:solidFill>
                  <a:srgbClr val="002060"/>
                </a:solidFill>
                <a:ea typeface="Arial" charset="0"/>
                <a:hlinkClick r:id="rId3"/>
              </a:rPr>
              <a:t>http://www.lcasp.org.vn</a:t>
            </a:r>
            <a:r>
              <a:rPr lang="en-US" altLang="en-US" i="1" dirty="0">
                <a:solidFill>
                  <a:srgbClr val="002060"/>
                </a:solidFill>
                <a:ea typeface="Arial" charset="0"/>
              </a:rPr>
              <a:t> </a:t>
            </a:r>
          </a:p>
        </p:txBody>
      </p:sp>
    </p:spTree>
  </p:cSld>
  <p:clrMapOvr>
    <a:masterClrMapping/>
  </p:clrMapOvr>
  <p:transition spd="slow">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3" name="Title 1"/>
          <p:cNvSpPr>
            <a:spLocks noGrp="1"/>
          </p:cNvSpPr>
          <p:nvPr>
            <p:ph type="title"/>
          </p:nvPr>
        </p:nvSpPr>
        <p:spPr>
          <a:xfrm>
            <a:off x="1447800" y="0"/>
            <a:ext cx="7696200" cy="1417637"/>
          </a:xfrm>
        </p:spPr>
        <p:txBody>
          <a:bodyPr/>
          <a:lstStyle/>
          <a:p>
            <a:r>
              <a:rPr lang="en-US" altLang="en-US" sz="2400" b="1" dirty="0">
                <a:solidFill>
                  <a:srgbClr val="0000FF"/>
                </a:solidFill>
                <a:latin typeface="Arial" charset="0"/>
                <a:ea typeface="Arial" charset="0"/>
              </a:rPr>
              <a:t>MÔ HÌNH QUẢN LÝ TOÀN DIỆN CHẤT THẢI </a:t>
            </a:r>
            <a:br>
              <a:rPr lang="en-US" altLang="en-US" sz="2400" b="1" dirty="0">
                <a:solidFill>
                  <a:srgbClr val="0000FF"/>
                </a:solidFill>
                <a:latin typeface="Arial" charset="0"/>
                <a:ea typeface="Arial" charset="0"/>
              </a:rPr>
            </a:br>
            <a:r>
              <a:rPr lang="en-US" altLang="en-US" sz="2400" b="1" dirty="0">
                <a:solidFill>
                  <a:srgbClr val="0000FF"/>
                </a:solidFill>
                <a:latin typeface="Arial" charset="0"/>
                <a:ea typeface="Arial" charset="0"/>
              </a:rPr>
              <a:t>CHĂN NUÔI TRANG TRẠI LỚN CỦA DỰ ÁN LCASP</a:t>
            </a:r>
            <a:endParaRPr lang="en-US" sz="2400" dirty="0"/>
          </a:p>
        </p:txBody>
      </p:sp>
      <p:sp>
        <p:nvSpPr>
          <p:cNvPr id="1048614" name="Content Placeholder 2"/>
          <p:cNvSpPr>
            <a:spLocks noGrp="1"/>
          </p:cNvSpPr>
          <p:nvPr>
            <p:ph idx="1"/>
          </p:nvPr>
        </p:nvSpPr>
        <p:spPr>
          <a:xfrm>
            <a:off x="457200" y="1417637"/>
            <a:ext cx="8382000" cy="4708525"/>
          </a:xfrm>
        </p:spPr>
        <p:txBody>
          <a:bodyPr/>
          <a:lstStyle/>
          <a:p>
            <a:pPr lvl="0" algn="ctr" eaLnBrk="1" latinLnBrk="1" hangingPunct="1">
              <a:buNone/>
            </a:pPr>
            <a:endParaRPr lang="en-US" altLang="en-US" sz="2400" i="1" dirty="0" smtClean="0">
              <a:solidFill>
                <a:srgbClr val="002060"/>
              </a:solidFill>
              <a:latin typeface="Arial" charset="0"/>
              <a:ea typeface="Arial" charset="0"/>
              <a:hlinkClick r:id="rId2"/>
            </a:endParaRPr>
          </a:p>
          <a:p>
            <a:pPr lvl="0" algn="r" eaLnBrk="1" latinLnBrk="1" hangingPunct="1">
              <a:buNone/>
            </a:pPr>
            <a:endParaRPr lang="en-US" altLang="en-US" sz="2400" i="1" dirty="0">
              <a:solidFill>
                <a:srgbClr val="002060"/>
              </a:solidFill>
              <a:latin typeface="Arial" charset="0"/>
              <a:ea typeface="Arial" charset="0"/>
              <a:hlinkClick r:id="rId2"/>
            </a:endParaRPr>
          </a:p>
          <a:p>
            <a:pPr lvl="0" algn="r" eaLnBrk="1" latinLnBrk="1" hangingPunct="1">
              <a:buNone/>
            </a:pPr>
            <a:endParaRPr lang="en-US" altLang="en-US" sz="2400" i="1" dirty="0" smtClean="0">
              <a:solidFill>
                <a:srgbClr val="002060"/>
              </a:solidFill>
              <a:latin typeface="Arial" charset="0"/>
              <a:ea typeface="Arial" charset="0"/>
              <a:hlinkClick r:id="rId2"/>
            </a:endParaRPr>
          </a:p>
          <a:p>
            <a:pPr lvl="0" algn="r" eaLnBrk="1" latinLnBrk="1" hangingPunct="1">
              <a:buNone/>
            </a:pPr>
            <a:endParaRPr lang="en-US" altLang="en-US" sz="2400" i="1" dirty="0" smtClean="0">
              <a:solidFill>
                <a:srgbClr val="002060"/>
              </a:solidFill>
              <a:latin typeface="Arial" charset="0"/>
              <a:ea typeface="Arial" charset="0"/>
              <a:hlinkClick r:id="rId2"/>
            </a:endParaRPr>
          </a:p>
          <a:p>
            <a:pPr lvl="0" algn="r" eaLnBrk="1" latinLnBrk="1" hangingPunct="1">
              <a:buNone/>
            </a:pPr>
            <a:endParaRPr lang="en-US" altLang="en-US" sz="2400" i="1" dirty="0">
              <a:solidFill>
                <a:srgbClr val="002060"/>
              </a:solidFill>
              <a:latin typeface="Arial" charset="0"/>
              <a:ea typeface="Arial" charset="0"/>
              <a:hlinkClick r:id="rId2"/>
            </a:endParaRPr>
          </a:p>
          <a:p>
            <a:pPr lvl="0" algn="r" eaLnBrk="1" latinLnBrk="1" hangingPunct="1">
              <a:buNone/>
            </a:pPr>
            <a:endParaRPr lang="en-US" altLang="en-US" sz="2400" i="1" dirty="0" smtClean="0">
              <a:solidFill>
                <a:srgbClr val="002060"/>
              </a:solidFill>
              <a:latin typeface="Arial" charset="0"/>
              <a:ea typeface="Arial" charset="0"/>
              <a:hlinkClick r:id="rId2"/>
            </a:endParaRPr>
          </a:p>
          <a:p>
            <a:pPr lvl="0" algn="r" eaLnBrk="1" latinLnBrk="1" hangingPunct="1">
              <a:buNone/>
            </a:pPr>
            <a:endParaRPr lang="en-US" altLang="en-US" sz="2400" i="1" dirty="0">
              <a:solidFill>
                <a:srgbClr val="002060"/>
              </a:solidFill>
              <a:latin typeface="Arial" charset="0"/>
              <a:ea typeface="Arial" charset="0"/>
              <a:hlinkClick r:id="rId2"/>
            </a:endParaRPr>
          </a:p>
          <a:p>
            <a:pPr lvl="0" algn="r" eaLnBrk="1" latinLnBrk="1" hangingPunct="1">
              <a:buNone/>
            </a:pPr>
            <a:endParaRPr lang="en-US" altLang="en-US" sz="2400" i="1" dirty="0" smtClean="0">
              <a:solidFill>
                <a:srgbClr val="002060"/>
              </a:solidFill>
              <a:latin typeface="Arial" charset="0"/>
              <a:ea typeface="Arial" charset="0"/>
              <a:hlinkClick r:id="rId2"/>
            </a:endParaRPr>
          </a:p>
          <a:p>
            <a:pPr lvl="0" algn="r" eaLnBrk="1" latinLnBrk="1" hangingPunct="1">
              <a:buNone/>
            </a:pPr>
            <a:endParaRPr lang="en-US" altLang="en-US" sz="2400" i="1" dirty="0">
              <a:solidFill>
                <a:srgbClr val="002060"/>
              </a:solidFill>
              <a:latin typeface="Arial" charset="0"/>
              <a:ea typeface="Arial" charset="0"/>
              <a:hlinkClick r:id="rId2"/>
            </a:endParaRPr>
          </a:p>
          <a:p>
            <a:pPr lvl="0" algn="r" eaLnBrk="1" latinLnBrk="1" hangingPunct="1">
              <a:buNone/>
            </a:pPr>
            <a:endParaRPr lang="en-US" altLang="en-US" sz="2400" i="1" dirty="0" smtClean="0">
              <a:solidFill>
                <a:srgbClr val="002060"/>
              </a:solidFill>
              <a:latin typeface="Arial" charset="0"/>
              <a:ea typeface="Arial" charset="0"/>
              <a:hlinkClick r:id="rId2"/>
            </a:endParaRPr>
          </a:p>
          <a:p>
            <a:pPr lvl="0" algn="r" eaLnBrk="1" latinLnBrk="1" hangingPunct="1">
              <a:buNone/>
            </a:pPr>
            <a:endParaRPr lang="en-US" altLang="en-US" sz="2400" i="1" dirty="0">
              <a:solidFill>
                <a:srgbClr val="002060"/>
              </a:solidFill>
              <a:latin typeface="Arial" charset="0"/>
              <a:ea typeface="Arial" charset="0"/>
              <a:hlinkClick r:id="rId2"/>
            </a:endParaRPr>
          </a:p>
          <a:p>
            <a:pPr lvl="0" algn="r" eaLnBrk="1" latinLnBrk="1" hangingPunct="1">
              <a:buNone/>
            </a:pPr>
            <a:r>
              <a:rPr lang="en-US" altLang="en-US" sz="2400" i="1" dirty="0" smtClean="0">
                <a:solidFill>
                  <a:srgbClr val="002060"/>
                </a:solidFill>
                <a:latin typeface="Arial" charset="0"/>
                <a:ea typeface="Arial" charset="0"/>
                <a:hlinkClick r:id="rId2"/>
              </a:rPr>
              <a:t>http</a:t>
            </a:r>
            <a:r>
              <a:rPr lang="en-US" altLang="en-US" sz="2400" i="1" dirty="0">
                <a:solidFill>
                  <a:srgbClr val="002060"/>
                </a:solidFill>
                <a:latin typeface="Arial" charset="0"/>
                <a:ea typeface="Arial" charset="0"/>
                <a:hlinkClick r:id="rId2"/>
              </a:rPr>
              <a:t>://www.lcasp.org.vn</a:t>
            </a:r>
            <a:r>
              <a:rPr lang="en-US" altLang="en-US" sz="2400" i="1" dirty="0">
                <a:solidFill>
                  <a:srgbClr val="002060"/>
                </a:solidFill>
                <a:latin typeface="Arial" charset="0"/>
                <a:ea typeface="Arial" charset="0"/>
              </a:rPr>
              <a:t> </a:t>
            </a:r>
          </a:p>
          <a:p>
            <a:pPr marL="0" indent="0">
              <a:buNone/>
            </a:pPr>
            <a:endParaRPr lang="en-US" dirty="0"/>
          </a:p>
        </p:txBody>
      </p:sp>
      <p:pic>
        <p:nvPicPr>
          <p:cNvPr id="2097169" name="Picture 3" descr="Logo LCASP .jpg"/>
          <p:cNvPicPr>
            <a:picLocks/>
          </p:cNvPicPr>
          <p:nvPr/>
        </p:nvPicPr>
        <p:blipFill>
          <a:blip r:embed="rId3"/>
          <a:srcRect/>
          <a:stretch>
            <a:fillRect/>
          </a:stretch>
        </p:blipFill>
        <p:spPr>
          <a:xfrm>
            <a:off x="0" y="0"/>
            <a:ext cx="1328737" cy="1295400"/>
          </a:xfrm>
          <a:prstGeom prst="rect">
            <a:avLst/>
          </a:prstGeom>
          <a:noFill/>
          <a:ln>
            <a:noFill/>
          </a:ln>
        </p:spPr>
      </p:pic>
      <p:pic>
        <p:nvPicPr>
          <p:cNvPr id="2097170" name="Picture 4" descr="Mo hinh toan dien LCASP"/>
          <p:cNvPicPr>
            <a:picLocks/>
          </p:cNvPicPr>
          <p:nvPr/>
        </p:nvPicPr>
        <p:blipFill>
          <a:blip r:embed="rId4" cstate="email"/>
          <a:srcRect/>
          <a:stretch>
            <a:fillRect/>
          </a:stretch>
        </p:blipFill>
        <p:spPr bwMode="auto">
          <a:xfrm>
            <a:off x="664368" y="1295400"/>
            <a:ext cx="7946232" cy="5029200"/>
          </a:xfrm>
          <a:prstGeom prst="rect">
            <a:avLst/>
          </a:prstGeom>
          <a:noFill/>
          <a:ln>
            <a:noFill/>
          </a:ln>
        </p:spPr>
      </p:pic>
    </p:spTree>
  </p:cSld>
  <p:clrMapOvr>
    <a:masterClrMapping/>
  </p:clrMapOvr>
  <p:transition spd="slow">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9" name="Title 1048587"/>
          <p:cNvSpPr>
            <a:spLocks noGrp="1"/>
          </p:cNvSpPr>
          <p:nvPr>
            <p:ph type="title"/>
          </p:nvPr>
        </p:nvSpPr>
        <p:spPr>
          <a:xfrm>
            <a:off x="1558925" y="152400"/>
            <a:ext cx="7543800" cy="12954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Arial" charset="0"/>
              </a:defRPr>
            </a:lvl1pPr>
          </a:lstStyle>
          <a:p>
            <a:pPr lvl="0" eaLnBrk="1" hangingPunct="1"/>
            <a:r>
              <a:rPr dirty="0"/>
              <a:t/>
            </a:r>
            <a:br>
              <a:rPr dirty="0"/>
            </a:br>
            <a:r>
              <a:rPr lang="en-US" altLang="en-US" sz="2800" b="1" dirty="0" err="1">
                <a:solidFill>
                  <a:srgbClr val="000000"/>
                </a:solidFill>
                <a:latin typeface="Arial" charset="0"/>
                <a:ea typeface="Arial" charset="0"/>
                <a:sym typeface="Arial" charset="0"/>
              </a:rPr>
              <a:t>Máy</a:t>
            </a:r>
            <a:r>
              <a:rPr lang="en-US" altLang="en-US" sz="2800" b="1" dirty="0">
                <a:solidFill>
                  <a:srgbClr val="000000"/>
                </a:solidFill>
                <a:latin typeface="Arial" charset="0"/>
                <a:ea typeface="Arial" charset="0"/>
                <a:sym typeface="Arial" charset="0"/>
              </a:rPr>
              <a:t> </a:t>
            </a:r>
            <a:r>
              <a:rPr lang="en-US" altLang="en-US" sz="2800" b="1" dirty="0" err="1" smtClean="0">
                <a:solidFill>
                  <a:srgbClr val="000000"/>
                </a:solidFill>
                <a:latin typeface="Arial" charset="0"/>
                <a:ea typeface="Arial" charset="0"/>
                <a:sym typeface="Arial" charset="0"/>
              </a:rPr>
              <a:t>tách</a:t>
            </a:r>
            <a:r>
              <a:rPr lang="en-US" altLang="en-US" sz="2800" b="1" dirty="0" smtClean="0">
                <a:solidFill>
                  <a:srgbClr val="000000"/>
                </a:solidFill>
                <a:latin typeface="Arial" charset="0"/>
                <a:ea typeface="Arial" charset="0"/>
                <a:sym typeface="Arial" charset="0"/>
              </a:rPr>
              <a:t> </a:t>
            </a:r>
            <a:r>
              <a:rPr lang="en-US" altLang="en-US" sz="2800" b="1" dirty="0" err="1" smtClean="0">
                <a:solidFill>
                  <a:srgbClr val="000000"/>
                </a:solidFill>
                <a:latin typeface="Arial" charset="0"/>
                <a:ea typeface="Arial" charset="0"/>
                <a:sym typeface="Arial" charset="0"/>
              </a:rPr>
              <a:t>phân</a:t>
            </a:r>
            <a:r>
              <a:rPr lang="en-US" altLang="en-US" sz="2800" b="1" dirty="0" smtClean="0">
                <a:solidFill>
                  <a:srgbClr val="000000"/>
                </a:solidFill>
                <a:latin typeface="Arial" charset="0"/>
                <a:ea typeface="Arial" charset="0"/>
                <a:sym typeface="Arial" charset="0"/>
              </a:rPr>
              <a:t> </a:t>
            </a:r>
            <a:r>
              <a:rPr lang="en-US" altLang="en-US" sz="2800" b="1" dirty="0" err="1" smtClean="0">
                <a:solidFill>
                  <a:srgbClr val="000000"/>
                </a:solidFill>
                <a:latin typeface="Arial" charset="0"/>
                <a:ea typeface="Arial" charset="0"/>
                <a:sym typeface="Arial" charset="0"/>
              </a:rPr>
              <a:t>cố</a:t>
            </a:r>
            <a:r>
              <a:rPr lang="en-US" altLang="en-US" sz="2800" b="1" dirty="0" smtClean="0">
                <a:solidFill>
                  <a:srgbClr val="000000"/>
                </a:solidFill>
                <a:latin typeface="Arial" charset="0"/>
                <a:ea typeface="Arial" charset="0"/>
                <a:sym typeface="Arial" charset="0"/>
              </a:rPr>
              <a:t> </a:t>
            </a:r>
            <a:r>
              <a:rPr lang="en-US" altLang="en-US" sz="2800" b="1" dirty="0" err="1" smtClean="0">
                <a:solidFill>
                  <a:srgbClr val="000000"/>
                </a:solidFill>
                <a:latin typeface="Arial" charset="0"/>
                <a:ea typeface="Arial" charset="0"/>
              </a:rPr>
              <a:t>định</a:t>
            </a:r>
            <a:r>
              <a:rPr lang="en-US" altLang="en-US" sz="2800" b="1" dirty="0" smtClean="0">
                <a:solidFill>
                  <a:srgbClr val="000000"/>
                </a:solidFill>
                <a:latin typeface="Arial" charset="0"/>
                <a:ea typeface="Arial" charset="0"/>
              </a:rPr>
              <a:t> </a:t>
            </a:r>
            <a:r>
              <a:rPr lang="en-US" altLang="en-US" sz="2800" b="1" dirty="0" err="1" smtClean="0">
                <a:solidFill>
                  <a:srgbClr val="000000"/>
                </a:solidFill>
                <a:latin typeface="Arial" charset="0"/>
                <a:ea typeface="Arial" charset="0"/>
                <a:sym typeface="Arial" charset="0"/>
              </a:rPr>
              <a:t>cho</a:t>
            </a:r>
            <a:r>
              <a:rPr lang="en-US" altLang="en-US" sz="2800" b="1" dirty="0" smtClean="0">
                <a:solidFill>
                  <a:srgbClr val="000000"/>
                </a:solidFill>
                <a:latin typeface="Arial" charset="0"/>
                <a:ea typeface="Arial" charset="0"/>
                <a:sym typeface="Arial" charset="0"/>
              </a:rPr>
              <a:t> </a:t>
            </a:r>
            <a:r>
              <a:rPr lang="en-US" altLang="en-US" sz="2800" b="1" dirty="0" err="1">
                <a:solidFill>
                  <a:srgbClr val="000000"/>
                </a:solidFill>
                <a:latin typeface="Arial" charset="0"/>
                <a:ea typeface="Arial" charset="0"/>
                <a:sym typeface="Arial" charset="0"/>
              </a:rPr>
              <a:t>một</a:t>
            </a:r>
            <a:r>
              <a:rPr lang="en-US" altLang="en-US" sz="2800" b="1" dirty="0">
                <a:solidFill>
                  <a:srgbClr val="000000"/>
                </a:solidFill>
                <a:latin typeface="Arial" charset="0"/>
                <a:ea typeface="Arial" charset="0"/>
                <a:sym typeface="Arial" charset="0"/>
              </a:rPr>
              <a:t> </a:t>
            </a:r>
            <a:r>
              <a:rPr lang="en-US" altLang="en-US" sz="2800" b="1" dirty="0" err="1">
                <a:solidFill>
                  <a:srgbClr val="000000"/>
                </a:solidFill>
                <a:latin typeface="Arial" charset="0"/>
                <a:ea typeface="Arial" charset="0"/>
                <a:sym typeface="Arial" charset="0"/>
              </a:rPr>
              <a:t>trang</a:t>
            </a:r>
            <a:r>
              <a:rPr lang="en-US" altLang="en-US" sz="2800" b="1" dirty="0">
                <a:solidFill>
                  <a:srgbClr val="000000"/>
                </a:solidFill>
                <a:latin typeface="Arial" charset="0"/>
                <a:ea typeface="Arial" charset="0"/>
                <a:sym typeface="Arial" charset="0"/>
              </a:rPr>
              <a:t> </a:t>
            </a:r>
            <a:r>
              <a:rPr lang="en-US" altLang="en-US" sz="2800" b="1" dirty="0" err="1">
                <a:solidFill>
                  <a:srgbClr val="000000"/>
                </a:solidFill>
                <a:latin typeface="Arial" charset="0"/>
                <a:ea typeface="Arial" charset="0"/>
                <a:sym typeface="Arial" charset="0"/>
              </a:rPr>
              <a:t>trại</a:t>
            </a:r>
            <a:r>
              <a:rPr lang="en-US" altLang="en-US" sz="2800" b="1" dirty="0">
                <a:solidFill>
                  <a:srgbClr val="000000"/>
                </a:solidFill>
                <a:latin typeface="Arial" charset="0"/>
                <a:ea typeface="Arial" charset="0"/>
                <a:sym typeface="Arial" charset="0"/>
              </a:rPr>
              <a:t> </a:t>
            </a:r>
            <a:r>
              <a:rPr lang="en-US" altLang="en-US" sz="2800" b="1" dirty="0" smtClean="0">
                <a:solidFill>
                  <a:srgbClr val="000000"/>
                </a:solidFill>
                <a:latin typeface="Arial" charset="0"/>
                <a:ea typeface="Arial" charset="0"/>
                <a:sym typeface="Arial" charset="0"/>
              </a:rPr>
              <a:t/>
            </a:r>
            <a:br>
              <a:rPr lang="en-US" altLang="en-US" sz="2800" b="1" dirty="0" smtClean="0">
                <a:solidFill>
                  <a:srgbClr val="000000"/>
                </a:solidFill>
                <a:latin typeface="Arial" charset="0"/>
                <a:ea typeface="Arial" charset="0"/>
                <a:sym typeface="Arial" charset="0"/>
              </a:rPr>
            </a:br>
            <a:r>
              <a:rPr lang="en-US" altLang="en-US" sz="2800" b="1" dirty="0" err="1" smtClean="0">
                <a:solidFill>
                  <a:srgbClr val="000000"/>
                </a:solidFill>
                <a:latin typeface="Arial" charset="0"/>
                <a:ea typeface="Arial" charset="0"/>
                <a:sym typeface="Arial" charset="0"/>
              </a:rPr>
              <a:t>chăn</a:t>
            </a:r>
            <a:r>
              <a:rPr lang="en-US" altLang="en-US" sz="2800" b="1" dirty="0" smtClean="0">
                <a:solidFill>
                  <a:srgbClr val="000000"/>
                </a:solidFill>
                <a:latin typeface="Arial" charset="0"/>
                <a:ea typeface="Arial" charset="0"/>
                <a:sym typeface="Arial" charset="0"/>
              </a:rPr>
              <a:t> </a:t>
            </a:r>
            <a:r>
              <a:rPr lang="en-US" altLang="en-US" sz="2800" b="1" dirty="0" err="1" smtClean="0">
                <a:solidFill>
                  <a:srgbClr val="000000"/>
                </a:solidFill>
                <a:latin typeface="Arial" charset="0"/>
                <a:ea typeface="Arial" charset="0"/>
                <a:sym typeface="Arial" charset="0"/>
              </a:rPr>
              <a:t>nuôi</a:t>
            </a:r>
            <a:r>
              <a:rPr lang="en-US" altLang="en-US" sz="2800" b="1" dirty="0" smtClean="0">
                <a:solidFill>
                  <a:srgbClr val="000000"/>
                </a:solidFill>
                <a:latin typeface="Arial" charset="0"/>
                <a:ea typeface="Arial" charset="0"/>
                <a:sym typeface="Arial" charset="0"/>
              </a:rPr>
              <a:t> </a:t>
            </a:r>
            <a:r>
              <a:rPr lang="en-US" altLang="en-US" sz="2800" b="1" dirty="0" err="1" smtClean="0">
                <a:solidFill>
                  <a:srgbClr val="000000"/>
                </a:solidFill>
                <a:latin typeface="Arial" charset="0"/>
                <a:ea typeface="Arial" charset="0"/>
                <a:sym typeface="Arial" charset="0"/>
              </a:rPr>
              <a:t>tại</a:t>
            </a:r>
            <a:r>
              <a:rPr lang="en-US" altLang="en-US" sz="2800" b="1" dirty="0" smtClean="0">
                <a:solidFill>
                  <a:srgbClr val="000000"/>
                </a:solidFill>
                <a:latin typeface="Arial" charset="0"/>
                <a:ea typeface="Arial" charset="0"/>
                <a:sym typeface="Arial" charset="0"/>
              </a:rPr>
              <a:t> Nam </a:t>
            </a:r>
            <a:r>
              <a:rPr lang="en-US" altLang="en-US" sz="2800" b="1" dirty="0" err="1" smtClean="0">
                <a:solidFill>
                  <a:srgbClr val="000000"/>
                </a:solidFill>
                <a:latin typeface="Arial" charset="0"/>
                <a:ea typeface="Arial" charset="0"/>
                <a:sym typeface="Arial" charset="0"/>
              </a:rPr>
              <a:t>Định</a:t>
            </a:r>
            <a:r>
              <a:rPr lang="vi-VN" altLang="en-US" sz="2800" b="1" dirty="0" smtClean="0">
                <a:solidFill>
                  <a:srgbClr val="000000"/>
                </a:solidFill>
                <a:latin typeface="Arial" charset="0"/>
                <a:ea typeface="Arial" charset="0"/>
                <a:sym typeface="Arial" charset="0"/>
              </a:rPr>
              <a:t/>
            </a:r>
            <a:br>
              <a:rPr lang="vi-VN" altLang="en-US" sz="2800" b="1" dirty="0" smtClean="0">
                <a:solidFill>
                  <a:srgbClr val="000000"/>
                </a:solidFill>
                <a:latin typeface="Arial" charset="0"/>
                <a:ea typeface="Arial" charset="0"/>
                <a:sym typeface="Arial" charset="0"/>
              </a:rPr>
            </a:br>
            <a:r>
              <a:rPr lang="vi-VN" altLang="en-US" sz="2800" dirty="0" smtClean="0">
                <a:solidFill>
                  <a:srgbClr val="000000"/>
                </a:solidFill>
                <a:latin typeface="Arial" charset="0"/>
                <a:ea typeface="Arial" charset="0"/>
                <a:sym typeface="Arial" charset="0"/>
              </a:rPr>
              <a:t>(</a:t>
            </a:r>
            <a:r>
              <a:rPr lang="vi-VN" altLang="en-US" sz="2000" dirty="0" smtClean="0">
                <a:solidFill>
                  <a:srgbClr val="000000"/>
                </a:solidFill>
                <a:latin typeface="Arial" charset="0"/>
                <a:ea typeface="Arial" charset="0"/>
              </a:rPr>
              <a:t>Trang trại nhà ông Nguyễn Văn Trinh, Nghĩa Hưng, Nam Định)</a:t>
            </a:r>
            <a:r>
              <a:rPr dirty="0"/>
              <a:t/>
            </a:r>
            <a:br>
              <a:rPr dirty="0"/>
            </a:br>
            <a:endParaRPr lang="en-US" altLang="en-US" sz="2800" dirty="0">
              <a:solidFill>
                <a:srgbClr val="000000"/>
              </a:solidFill>
              <a:latin typeface="Arial" charset="0"/>
              <a:ea typeface="Arial" charset="0"/>
              <a:sym typeface="Arial" charset="0"/>
            </a:endParaRPr>
          </a:p>
        </p:txBody>
      </p:sp>
      <p:pic>
        <p:nvPicPr>
          <p:cNvPr id="2097173" name="Picture 2097154" descr="Logo LCASP .jpg"/>
          <p:cNvPicPr>
            <a:picLocks/>
          </p:cNvPicPr>
          <p:nvPr/>
        </p:nvPicPr>
        <p:blipFill>
          <a:blip r:embed="rId2"/>
          <a:srcRect/>
          <a:stretch>
            <a:fillRect/>
          </a:stretch>
        </p:blipFill>
        <p:spPr>
          <a:xfrm>
            <a:off x="0" y="0"/>
            <a:ext cx="1328737" cy="1295400"/>
          </a:xfrm>
          <a:prstGeom prst="rect">
            <a:avLst/>
          </a:prstGeom>
          <a:noFill/>
          <a:ln>
            <a:noFill/>
          </a:ln>
        </p:spPr>
      </p:pic>
      <p:pic>
        <p:nvPicPr>
          <p:cNvPr id="2097174" name="Picture 2097156"/>
          <p:cNvPicPr>
            <a:picLocks/>
          </p:cNvPicPr>
          <p:nvPr/>
        </p:nvPicPr>
        <p:blipFill>
          <a:blip r:embed="rId3" cstate="email">
            <a:extLst>
              <a:ext uri="{28A0092B-C50C-407E-A947-70E740481C1C}">
                <a14:useLocalDpi xmlns:a14="http://schemas.microsoft.com/office/drawing/2010/main"/>
              </a:ext>
            </a:extLst>
          </a:blip>
          <a:srcRect/>
          <a:stretch>
            <a:fillRect/>
          </a:stretch>
        </p:blipFill>
        <p:spPr>
          <a:xfrm>
            <a:off x="3276600" y="6200775"/>
            <a:ext cx="5273675" cy="530225"/>
          </a:xfrm>
          <a:prstGeom prst="rect">
            <a:avLst/>
          </a:prstGeom>
          <a:noFill/>
          <a:ln>
            <a:noFill/>
          </a:ln>
        </p:spPr>
      </p:pic>
      <p:pic>
        <p:nvPicPr>
          <p:cNvPr id="2097175" name="Picture 2" descr="C:\My Document\LCASP 2018\Photo LCASP 2018\2018.07.13 - Di cong tac Nam Dinh\20180713_101116.jpg"/>
          <p:cNvPicPr>
            <a:picLocks noChangeAspect="1" noChangeArrowheads="1"/>
          </p:cNvPicPr>
          <p:nvPr/>
        </p:nvPicPr>
        <p:blipFill>
          <a:blip r:embed="rId4" cstate="email"/>
          <a:srcRect/>
          <a:stretch>
            <a:fillRect/>
          </a:stretch>
        </p:blipFill>
        <p:spPr bwMode="auto">
          <a:xfrm>
            <a:off x="1713270" y="1571625"/>
            <a:ext cx="6211529" cy="4658647"/>
          </a:xfrm>
          <a:prstGeom prst="rect">
            <a:avLst/>
          </a:prstGeom>
          <a:noFill/>
        </p:spPr>
      </p:pic>
      <p:sp>
        <p:nvSpPr>
          <p:cNvPr id="2" name="Content Placeholder 1"/>
          <p:cNvSpPr>
            <a:spLocks noGrp="1"/>
          </p:cNvSpPr>
          <p:nvPr>
            <p:ph idx="1"/>
          </p:nvPr>
        </p:nvSpPr>
        <p:spPr/>
        <p:txBody>
          <a:bodyPr/>
          <a:lstStyle/>
          <a:p>
            <a:endParaRPr lang="vi-VN"/>
          </a:p>
        </p:txBody>
      </p:sp>
    </p:spTree>
  </p:cSld>
  <p:clrMapOvr>
    <a:masterClrMapping/>
  </p:clrMapOvr>
  <p:transition spd="slow">
    <p:wipe dir="d"/>
  </p:transition>
  <p:timing>
    <p:tnLst>
      <p:par>
        <p:cTn id="1" dur="indefinite" restart="never" nodeType="tmRoot"/>
      </p:par>
    </p:tnLst>
  </p:timing>
</p:sld>
</file>

<file path=ppt/theme/theme1.xml><?xml version="1.0" encoding="utf-8"?>
<a:theme xmlns:a="http://schemas.openxmlformats.org/drawingml/2006/main" name="Office 主题">
  <a:themeElements>
    <a:clrScheme name="Default Color Scheme">
      <a:dk1>
        <a:srgbClr val="000000"/>
      </a:dk1>
      <a:lt1>
        <a:srgbClr val="FFFFFF"/>
      </a:lt1>
      <a:dk2>
        <a:srgbClr val="EEECE1"/>
      </a:dk2>
      <a:lt2>
        <a:srgbClr val="1F497D"/>
      </a:lt2>
      <a:accent1>
        <a:srgbClr val="4F81BD"/>
      </a:accent1>
      <a:accent2>
        <a:srgbClr val="C0504D"/>
      </a:accent2>
      <a:accent3>
        <a:srgbClr val="FFFFFF"/>
      </a:accent3>
      <a:accent4>
        <a:srgbClr val="000000"/>
      </a:accent4>
      <a:accent5>
        <a:srgbClr val="000000"/>
      </a:accent5>
      <a:accent6>
        <a:srgbClr val="000000"/>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Color Scheme 1">
        <a:dk1>
          <a:srgbClr val="000000"/>
        </a:dk1>
        <a:lt1>
          <a:srgbClr val="FFFFFF"/>
        </a:lt1>
        <a:dk2>
          <a:srgbClr val="EEECE1"/>
        </a:dk2>
        <a:lt2>
          <a:srgbClr val="1F497D"/>
        </a:lt2>
        <a:accent1>
          <a:srgbClr val="4F81BD"/>
        </a:accent1>
        <a:accent2>
          <a:srgbClr val="C0504D"/>
        </a:accent2>
        <a:accent3>
          <a:srgbClr val="FFFFFF"/>
        </a:accent3>
        <a:accent4>
          <a:srgbClr val="000000"/>
        </a:accent4>
        <a:accent5>
          <a:srgbClr val="000000"/>
        </a:accent5>
        <a:accent6>
          <a:srgbClr val="000000"/>
        </a:accent6>
        <a:hlink>
          <a:srgbClr val="0000FF"/>
        </a:hlink>
        <a:folHlink>
          <a:srgbClr val="800080"/>
        </a:folHlink>
      </a:clrScheme>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324</TotalTime>
  <Words>1791</Words>
  <Application>Microsoft Office PowerPoint</Application>
  <PresentationFormat>On-screen Show (4:3)</PresentationFormat>
  <Paragraphs>156</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主题</vt:lpstr>
      <vt:lpstr>  KẾT QUẢ THỰC HIỆN MỘT SỐ MÔ HÌNH KHAI THÁC, SỬ DỤNG CHẤT THẢI CHĂN NUÔI SẢN XUẤT PHÂN BÓN HỮU CƠ  ----  DỰ ÁN HỖ TRỢ NÔNG NGHIỆP CÁC BON THẤP (LCASP)  No. 2968-VIE (SF)    </vt:lpstr>
      <vt:lpstr>TIỀM NĂNG NGUỒN CHẤT THẢI CHĂN NUÔI LÀM PHÂN BÓN HỮU CƠ</vt:lpstr>
      <vt:lpstr>TIỀM NĂNG NGUỒN CHẤT THẢI CHĂN NUÔI LÀM PHÂN BÓN HỮU CƠ</vt:lpstr>
      <vt:lpstr>LCASP ĐÓNG GÓP THAY ĐỔI NHẬN THỨC</vt:lpstr>
      <vt:lpstr>LCASP ĐÓNG GÓP THAY ĐỔI NHẬN THỨC</vt:lpstr>
      <vt:lpstr>LCASP ĐÓNG GÓP THAY ĐỔI HÀNH VI</vt:lpstr>
      <vt:lpstr>MÔ HÌNH XỬ LÝ CHẤT THẢI CHĂN NUÔI TRANG TRẠI LỚN LÀM PHÂN BÓN HỮU CƠ</vt:lpstr>
      <vt:lpstr>MÔ HÌNH QUẢN LÝ TOÀN DIỆN CHẤT THẢI  CHĂN NUÔI TRANG TRẠI LỚN CỦA DỰ ÁN LCASP</vt:lpstr>
      <vt:lpstr> Máy tách phân cố định cho một trang trại  chăn nuôi tại Nam Định (Trang trại nhà ông Nguyễn Văn Trinh, Nghĩa Hưng, Nam Định) </vt:lpstr>
      <vt:lpstr> BÓN THỬ NGHIỆM PHÂN BÓN HỮU CƠ  NITEX CHO CÁC LOẠI CÂY TRỒNG  </vt:lpstr>
      <vt:lpstr>MÔ HÌNH XỬ LÝ NƯỚC THẢI CHĂN NUÔI DÙNG TRONG TRỒNG TRỌT</vt:lpstr>
      <vt:lpstr>Mô hình sử dụng nước thải sau bioga để tưới  cho cây trồng tại Phú Thọ và Bắc Giang </vt:lpstr>
      <vt:lpstr>MÔ HÌNH XỬ LÝ CHẤT THẢI CHĂN NUÔI LỢN NÔNG HỘ VÀ TRANG TRẠI ĐỂ LÀM PHÂN BÓN HỮU CƠ</vt:lpstr>
      <vt:lpstr>Mô hình chăn nuôi lợn tiết kiệm nước trên chuồng sàn tại Phú Thọ Trại ông Từ Quang Vĩnh (thôn 5, xã Vụ Quang, huyện Đoan Hùng)</vt:lpstr>
      <vt:lpstr>Mô hình chăn nuôi lợn tiết kiệm nước và  tận dụng làm phân hữu cơ tại Phú Thọ Trại ông Vũ Đình Tuấn (thôn 4, xã Vụ Quang, huyện Đoan Hùng)</vt:lpstr>
      <vt:lpstr>MÔ HÌNH CHĂN NUÔI LỢN THỊT KHÔNG  XẢ THẢI RA MÔI TRƯỜNG</vt:lpstr>
      <vt:lpstr>MÔ HÌNH XỬ LÝ CHẤT THẢI CHĂN NUÔI LỢN NÔNG HỘ VÀ TRANG TRẠI ĐỂ LÀM PHÂN BÓN HỮU CƠ</vt:lpstr>
      <vt:lpstr>Mô hình bể lọc tách chất thải rắn trước bioga để ủ phân compost tại Nam Định Mô hình bể 4 ngăn trang trại ông Nguyễn Văn Thục, Nam Định</vt:lpstr>
      <vt:lpstr>Mô hình bể lọc tách chất thải rắn sau bioga để ủ phân compost tại Bắc Giang Trại ông Nghiệp (xã Danh Thắng, huyện Hiệp Hòa, Bắc Giang) </vt:lpstr>
      <vt:lpstr>LCASP ĐÓNG GÓP THAY ĐỔI CHÍNH SÁCH</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Dự án Hỗ trợ Nông nghiệp  Các bon thấp</dc:title>
  <dc:creator>Ninh Hoang</dc:creator>
  <cp:lastModifiedBy>Cty TNHH Thien Son</cp:lastModifiedBy>
  <cp:revision>77</cp:revision>
  <dcterms:created xsi:type="dcterms:W3CDTF">2013-04-28T17:32:32Z</dcterms:created>
  <dcterms:modified xsi:type="dcterms:W3CDTF">2019-08-21T07:50:32Z</dcterms:modified>
</cp:coreProperties>
</file>